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3" r:id="rId6"/>
    <p:sldMasterId id="2147483658" r:id="rId7"/>
    <p:sldMasterId id="2147483648" r:id="rId8"/>
    <p:sldMasterId id="2147483677" r:id="rId9"/>
    <p:sldMasterId id="2147483712" r:id="rId10"/>
  </p:sldMasterIdLst>
  <p:notesMasterIdLst>
    <p:notesMasterId r:id="rId20"/>
  </p:notesMasterIdLst>
  <p:handoutMasterIdLst>
    <p:handoutMasterId r:id="rId21"/>
  </p:handoutMasterIdLst>
  <p:sldIdLst>
    <p:sldId id="299" r:id="rId11"/>
    <p:sldId id="344" r:id="rId12"/>
    <p:sldId id="345" r:id="rId13"/>
    <p:sldId id="346" r:id="rId14"/>
    <p:sldId id="347" r:id="rId15"/>
    <p:sldId id="348" r:id="rId16"/>
    <p:sldId id="349" r:id="rId17"/>
    <p:sldId id="350" r:id="rId18"/>
    <p:sldId id="35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C067E147-92A3-4025-A692-50947FB67A62}">
          <p14:sldIdLst/>
        </p14:section>
        <p14:section name="COL Covers" id="{C60E72D5-0126-464F-AD1D-90D8AE201072}">
          <p14:sldIdLst>
            <p14:sldId id="299"/>
          </p14:sldIdLst>
        </p14:section>
        <p14:section name="COL: Content" id="{EA5EB87C-BF09-4E71-8317-503F941D8D52}">
          <p14:sldIdLst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</p14:sldIdLst>
        </p14:section>
      </p14:sectionLst>
    </p:ex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21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7E605F5-24A2-6B8F-229D-2A3E07457F47}" name="Avitabile, Amy      RTX" initials="AAR" userId="S::E21161113@adxuser.com::50035740-67fe-4f30-8d66-cf523957c7d0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y Avitabile" initials="AA" lastIdx="1" clrIdx="0">
    <p:extLst>
      <p:ext uri="{19B8F6BF-5375-455C-9EA6-DF929625EA0E}">
        <p15:presenceInfo xmlns:p15="http://schemas.microsoft.com/office/powerpoint/2012/main" userId="S-1-5-21-1214440339-861567501-682003330-13659481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B661"/>
    <a:srgbClr val="9ABEAA"/>
    <a:srgbClr val="E6E6E6"/>
    <a:srgbClr val="908CC2"/>
    <a:srgbClr val="D9D9D6"/>
    <a:srgbClr val="B1B3B3"/>
    <a:srgbClr val="DFE0E0"/>
    <a:srgbClr val="F2F2F2"/>
    <a:srgbClr val="BFC1C2"/>
    <a:srgbClr val="6366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CE5559-E6B2-4D49-9564-BBD4712D6227}" v="62" dt="2025-08-01T11:04:48.985"/>
  </p1510:revLst>
</p1510:revInfo>
</file>

<file path=ppt/tableStyles.xml><?xml version="1.0" encoding="utf-8"?>
<a:tblStyleLst xmlns:a="http://schemas.openxmlformats.org/drawingml/2006/main" def="{3B4B98B0-60AC-42C2-AFA5-B58CD77FA1E5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78" d="100"/>
          <a:sy n="78" d="100"/>
        </p:scale>
        <p:origin x="787" y="62"/>
      </p:cViewPr>
      <p:guideLst>
        <p:guide pos="3840"/>
        <p:guide orient="horz" pos="218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3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Master" Target="slideMasters/slideMaster2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notesMaster" Target="notesMasters/notesMaster1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1.xml"/><Relationship Id="rId24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5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Master" Target="slideMasters/slideMaster5.xml"/><Relationship Id="rId19" Type="http://schemas.openxmlformats.org/officeDocument/2006/relationships/slide" Target="slides/slide9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4" Type="http://schemas.openxmlformats.org/officeDocument/2006/relationships/slide" Target="slides/slide4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keshwaran Moorthi" userId="50bb6755efa6e02d" providerId="LiveId" clId="{D9CE5559-E6B2-4D49-9564-BBD4712D6227}"/>
    <pc:docChg chg="undo custSel addSld delSld modSld modSection">
      <pc:chgData name="Lokeshwaran Moorthi" userId="50bb6755efa6e02d" providerId="LiveId" clId="{D9CE5559-E6B2-4D49-9564-BBD4712D6227}" dt="2025-08-01T11:06:04.581" v="423" actId="20577"/>
      <pc:docMkLst>
        <pc:docMk/>
      </pc:docMkLst>
      <pc:sldChg chg="del">
        <pc:chgData name="Lokeshwaran Moorthi" userId="50bb6755efa6e02d" providerId="LiveId" clId="{D9CE5559-E6B2-4D49-9564-BBD4712D6227}" dt="2025-07-31T18:24:50.516" v="6" actId="47"/>
        <pc:sldMkLst>
          <pc:docMk/>
          <pc:sldMk cId="2695307528" sldId="343"/>
        </pc:sldMkLst>
      </pc:sldChg>
      <pc:sldChg chg="addSp delSp modSp new mod">
        <pc:chgData name="Lokeshwaran Moorthi" userId="50bb6755efa6e02d" providerId="LiveId" clId="{D9CE5559-E6B2-4D49-9564-BBD4712D6227}" dt="2025-08-01T06:52:03.493" v="210" actId="20577"/>
        <pc:sldMkLst>
          <pc:docMk/>
          <pc:sldMk cId="3905061914" sldId="344"/>
        </pc:sldMkLst>
        <pc:spChg chg="del mod">
          <ac:chgData name="Lokeshwaran Moorthi" userId="50bb6755efa6e02d" providerId="LiveId" clId="{D9CE5559-E6B2-4D49-9564-BBD4712D6227}" dt="2025-07-31T18:26:21.998" v="9"/>
          <ac:spMkLst>
            <pc:docMk/>
            <pc:sldMk cId="3905061914" sldId="344"/>
            <ac:spMk id="2" creationId="{2D4C9097-6DCD-CE01-819B-1502DB1AC871}"/>
          </ac:spMkLst>
        </pc:spChg>
        <pc:spChg chg="mod">
          <ac:chgData name="Lokeshwaran Moorthi" userId="50bb6755efa6e02d" providerId="LiveId" clId="{D9CE5559-E6B2-4D49-9564-BBD4712D6227}" dt="2025-08-01T06:52:03.493" v="210" actId="20577"/>
          <ac:spMkLst>
            <pc:docMk/>
            <pc:sldMk cId="3905061914" sldId="344"/>
            <ac:spMk id="3" creationId="{2581ECA7-3B0D-4A87-63C9-175A497F4778}"/>
          </ac:spMkLst>
        </pc:spChg>
        <pc:spChg chg="mod">
          <ac:chgData name="Lokeshwaran Moorthi" userId="50bb6755efa6e02d" providerId="LiveId" clId="{D9CE5559-E6B2-4D49-9564-BBD4712D6227}" dt="2025-07-31T18:41:28.184" v="76" actId="20577"/>
          <ac:spMkLst>
            <pc:docMk/>
            <pc:sldMk cId="3905061914" sldId="344"/>
            <ac:spMk id="4" creationId="{813B6302-6A01-28A1-7079-E9FFEE429152}"/>
          </ac:spMkLst>
        </pc:spChg>
        <pc:spChg chg="add del mod">
          <ac:chgData name="Lokeshwaran Moorthi" userId="50bb6755efa6e02d" providerId="LiveId" clId="{D9CE5559-E6B2-4D49-9564-BBD4712D6227}" dt="2025-07-31T18:26:49.819" v="14"/>
          <ac:spMkLst>
            <pc:docMk/>
            <pc:sldMk cId="3905061914" sldId="344"/>
            <ac:spMk id="6" creationId="{53098167-6439-3893-1895-CDE9B290D114}"/>
          </ac:spMkLst>
        </pc:spChg>
        <pc:spChg chg="add mod">
          <ac:chgData name="Lokeshwaran Moorthi" userId="50bb6755efa6e02d" providerId="LiveId" clId="{D9CE5559-E6B2-4D49-9564-BBD4712D6227}" dt="2025-08-01T06:26:04.954" v="135" actId="114"/>
          <ac:spMkLst>
            <pc:docMk/>
            <pc:sldMk cId="3905061914" sldId="344"/>
            <ac:spMk id="7" creationId="{28E99E95-B776-F783-42A0-B51FA489ECD6}"/>
          </ac:spMkLst>
        </pc:spChg>
      </pc:sldChg>
      <pc:sldChg chg="modSp new mod">
        <pc:chgData name="Lokeshwaran Moorthi" userId="50bb6755efa6e02d" providerId="LiveId" clId="{D9CE5559-E6B2-4D49-9564-BBD4712D6227}" dt="2025-08-01T06:41:57.926" v="179" actId="20577"/>
        <pc:sldMkLst>
          <pc:docMk/>
          <pc:sldMk cId="3652943923" sldId="345"/>
        </pc:sldMkLst>
        <pc:spChg chg="mod">
          <ac:chgData name="Lokeshwaran Moorthi" userId="50bb6755efa6e02d" providerId="LiveId" clId="{D9CE5559-E6B2-4D49-9564-BBD4712D6227}" dt="2025-08-01T06:41:57.926" v="179" actId="20577"/>
          <ac:spMkLst>
            <pc:docMk/>
            <pc:sldMk cId="3652943923" sldId="345"/>
            <ac:spMk id="2" creationId="{301BAC6D-4AD7-B3D7-B3BB-D84289BF992F}"/>
          </ac:spMkLst>
        </pc:spChg>
        <pc:spChg chg="mod">
          <ac:chgData name="Lokeshwaran Moorthi" userId="50bb6755efa6e02d" providerId="LiveId" clId="{D9CE5559-E6B2-4D49-9564-BBD4712D6227}" dt="2025-07-31T18:37:53.530" v="60" actId="14100"/>
          <ac:spMkLst>
            <pc:docMk/>
            <pc:sldMk cId="3652943923" sldId="345"/>
            <ac:spMk id="3" creationId="{EB4E7501-AE31-607C-EBC6-5D1E6F772480}"/>
          </ac:spMkLst>
        </pc:spChg>
        <pc:spChg chg="mod">
          <ac:chgData name="Lokeshwaran Moorthi" userId="50bb6755efa6e02d" providerId="LiveId" clId="{D9CE5559-E6B2-4D49-9564-BBD4712D6227}" dt="2025-07-31T18:34:00.669" v="41"/>
          <ac:spMkLst>
            <pc:docMk/>
            <pc:sldMk cId="3652943923" sldId="345"/>
            <ac:spMk id="4" creationId="{41047D74-D705-EF78-3078-E80DAFB528F2}"/>
          </ac:spMkLst>
        </pc:spChg>
      </pc:sldChg>
      <pc:sldChg chg="addSp delSp modSp new mod">
        <pc:chgData name="Lokeshwaran Moorthi" userId="50bb6755efa6e02d" providerId="LiveId" clId="{D9CE5559-E6B2-4D49-9564-BBD4712D6227}" dt="2025-07-31T18:38:39.442" v="62" actId="14100"/>
        <pc:sldMkLst>
          <pc:docMk/>
          <pc:sldMk cId="2320762688" sldId="346"/>
        </pc:sldMkLst>
        <pc:spChg chg="del mod">
          <ac:chgData name="Lokeshwaran Moorthi" userId="50bb6755efa6e02d" providerId="LiveId" clId="{D9CE5559-E6B2-4D49-9564-BBD4712D6227}" dt="2025-07-31T18:34:45.770" v="44"/>
          <ac:spMkLst>
            <pc:docMk/>
            <pc:sldMk cId="2320762688" sldId="346"/>
            <ac:spMk id="2" creationId="{D6F44EBE-E4D2-7AE9-9201-56342026F4E7}"/>
          </ac:spMkLst>
        </pc:spChg>
        <pc:spChg chg="mod">
          <ac:chgData name="Lokeshwaran Moorthi" userId="50bb6755efa6e02d" providerId="LiveId" clId="{D9CE5559-E6B2-4D49-9564-BBD4712D6227}" dt="2025-07-31T18:37:44.385" v="59" actId="14100"/>
          <ac:spMkLst>
            <pc:docMk/>
            <pc:sldMk cId="2320762688" sldId="346"/>
            <ac:spMk id="3" creationId="{4EB5C4F8-0E54-7351-BD2F-028C122F08EF}"/>
          </ac:spMkLst>
        </pc:spChg>
        <pc:spChg chg="mod">
          <ac:chgData name="Lokeshwaran Moorthi" userId="50bb6755efa6e02d" providerId="LiveId" clId="{D9CE5559-E6B2-4D49-9564-BBD4712D6227}" dt="2025-07-31T18:38:30.638" v="61"/>
          <ac:spMkLst>
            <pc:docMk/>
            <pc:sldMk cId="2320762688" sldId="346"/>
            <ac:spMk id="4" creationId="{60EE89D3-F2E1-B727-BE38-9D4FF8C08010}"/>
          </ac:spMkLst>
        </pc:spChg>
        <pc:spChg chg="add mod">
          <ac:chgData name="Lokeshwaran Moorthi" userId="50bb6755efa6e02d" providerId="LiveId" clId="{D9CE5559-E6B2-4D49-9564-BBD4712D6227}" dt="2025-07-31T18:38:39.442" v="62" actId="14100"/>
          <ac:spMkLst>
            <pc:docMk/>
            <pc:sldMk cId="2320762688" sldId="346"/>
            <ac:spMk id="6" creationId="{E965A2B6-4E88-68BB-4603-B564664E580B}"/>
          </ac:spMkLst>
        </pc:spChg>
      </pc:sldChg>
      <pc:sldChg chg="addSp delSp modSp new mod">
        <pc:chgData name="Lokeshwaran Moorthi" userId="50bb6755efa6e02d" providerId="LiveId" clId="{D9CE5559-E6B2-4D49-9564-BBD4712D6227}" dt="2025-08-01T06:42:10.888" v="181" actId="20577"/>
        <pc:sldMkLst>
          <pc:docMk/>
          <pc:sldMk cId="2259862075" sldId="347"/>
        </pc:sldMkLst>
        <pc:spChg chg="add mod">
          <ac:chgData name="Lokeshwaran Moorthi" userId="50bb6755efa6e02d" providerId="LiveId" clId="{D9CE5559-E6B2-4D49-9564-BBD4712D6227}" dt="2025-08-01T06:42:10.888" v="181" actId="20577"/>
          <ac:spMkLst>
            <pc:docMk/>
            <pc:sldMk cId="2259862075" sldId="347"/>
            <ac:spMk id="2" creationId="{49C6CEC0-6203-2737-76F0-A957D8C15BFD}"/>
          </ac:spMkLst>
        </pc:spChg>
        <pc:spChg chg="del mod">
          <ac:chgData name="Lokeshwaran Moorthi" userId="50bb6755efa6e02d" providerId="LiveId" clId="{D9CE5559-E6B2-4D49-9564-BBD4712D6227}" dt="2025-07-31T18:39:23.053" v="64"/>
          <ac:spMkLst>
            <pc:docMk/>
            <pc:sldMk cId="2259862075" sldId="347"/>
            <ac:spMk id="2" creationId="{72A8AE2A-28DB-1882-AD10-B3B67802BB14}"/>
          </ac:spMkLst>
        </pc:spChg>
        <pc:spChg chg="mod">
          <ac:chgData name="Lokeshwaran Moorthi" userId="50bb6755efa6e02d" providerId="LiveId" clId="{D9CE5559-E6B2-4D49-9564-BBD4712D6227}" dt="2025-08-01T06:27:30.219" v="136" actId="14100"/>
          <ac:spMkLst>
            <pc:docMk/>
            <pc:sldMk cId="2259862075" sldId="347"/>
            <ac:spMk id="3" creationId="{A80A9C4C-6731-6F93-3444-43B8A1EB0F0F}"/>
          </ac:spMkLst>
        </pc:spChg>
        <pc:spChg chg="mod">
          <ac:chgData name="Lokeshwaran Moorthi" userId="50bb6755efa6e02d" providerId="LiveId" clId="{D9CE5559-E6B2-4D49-9564-BBD4712D6227}" dt="2025-08-01T06:40:53.628" v="177"/>
          <ac:spMkLst>
            <pc:docMk/>
            <pc:sldMk cId="2259862075" sldId="347"/>
            <ac:spMk id="4" creationId="{64B6C0F1-E756-C881-001F-603BA542E541}"/>
          </ac:spMkLst>
        </pc:spChg>
        <pc:spChg chg="add del mod">
          <ac:chgData name="Lokeshwaran Moorthi" userId="50bb6755efa6e02d" providerId="LiveId" clId="{D9CE5559-E6B2-4D49-9564-BBD4712D6227}" dt="2025-08-01T06:33:49.022" v="157"/>
          <ac:spMkLst>
            <pc:docMk/>
            <pc:sldMk cId="2259862075" sldId="347"/>
            <ac:spMk id="6" creationId="{88CE5CC8-FFDF-AD07-61D9-8208082A9BC6}"/>
          </ac:spMkLst>
        </pc:spChg>
      </pc:sldChg>
      <pc:sldChg chg="addSp delSp modSp new mod">
        <pc:chgData name="Lokeshwaran Moorthi" userId="50bb6755efa6e02d" providerId="LiveId" clId="{D9CE5559-E6B2-4D49-9564-BBD4712D6227}" dt="2025-08-01T07:10:12.291" v="223" actId="20577"/>
        <pc:sldMkLst>
          <pc:docMk/>
          <pc:sldMk cId="3712104203" sldId="348"/>
        </pc:sldMkLst>
        <pc:spChg chg="del mod">
          <ac:chgData name="Lokeshwaran Moorthi" userId="50bb6755efa6e02d" providerId="LiveId" clId="{D9CE5559-E6B2-4D49-9564-BBD4712D6227}" dt="2025-07-31T18:42:31.024" v="80"/>
          <ac:spMkLst>
            <pc:docMk/>
            <pc:sldMk cId="3712104203" sldId="348"/>
            <ac:spMk id="2" creationId="{3EB9DC60-A86D-8116-4FCB-D2DD2B1EB482}"/>
          </ac:spMkLst>
        </pc:spChg>
        <pc:spChg chg="mod">
          <ac:chgData name="Lokeshwaran Moorthi" userId="50bb6755efa6e02d" providerId="LiveId" clId="{D9CE5559-E6B2-4D49-9564-BBD4712D6227}" dt="2025-07-31T18:41:59.461" v="78" actId="14100"/>
          <ac:spMkLst>
            <pc:docMk/>
            <pc:sldMk cId="3712104203" sldId="348"/>
            <ac:spMk id="3" creationId="{780C2828-33B1-BF6F-25FC-656BA67BA959}"/>
          </ac:spMkLst>
        </pc:spChg>
        <pc:spChg chg="mod">
          <ac:chgData name="Lokeshwaran Moorthi" userId="50bb6755efa6e02d" providerId="LiveId" clId="{D9CE5559-E6B2-4D49-9564-BBD4712D6227}" dt="2025-08-01T06:40:32.974" v="175"/>
          <ac:spMkLst>
            <pc:docMk/>
            <pc:sldMk cId="3712104203" sldId="348"/>
            <ac:spMk id="4" creationId="{B13EA618-8052-FAC1-6C06-3CA9F2A5E2C9}"/>
          </ac:spMkLst>
        </pc:spChg>
        <pc:spChg chg="add mod">
          <ac:chgData name="Lokeshwaran Moorthi" userId="50bb6755efa6e02d" providerId="LiveId" clId="{D9CE5559-E6B2-4D49-9564-BBD4712D6227}" dt="2025-08-01T07:10:12.291" v="223" actId="20577"/>
          <ac:spMkLst>
            <pc:docMk/>
            <pc:sldMk cId="3712104203" sldId="348"/>
            <ac:spMk id="6" creationId="{60DD3F92-2E35-685A-D2CB-321CF605F84E}"/>
          </ac:spMkLst>
        </pc:spChg>
      </pc:sldChg>
      <pc:sldChg chg="modSp new mod">
        <pc:chgData name="Lokeshwaran Moorthi" userId="50bb6755efa6e02d" providerId="LiveId" clId="{D9CE5559-E6B2-4D49-9564-BBD4712D6227}" dt="2025-08-01T06:29:16.725" v="144" actId="113"/>
        <pc:sldMkLst>
          <pc:docMk/>
          <pc:sldMk cId="1836526401" sldId="349"/>
        </pc:sldMkLst>
        <pc:spChg chg="mod">
          <ac:chgData name="Lokeshwaran Moorthi" userId="50bb6755efa6e02d" providerId="LiveId" clId="{D9CE5559-E6B2-4D49-9564-BBD4712D6227}" dt="2025-08-01T06:29:16.725" v="144" actId="113"/>
          <ac:spMkLst>
            <pc:docMk/>
            <pc:sldMk cId="1836526401" sldId="349"/>
            <ac:spMk id="2" creationId="{CD6AB127-F2C8-6306-3FD9-597D0118BB09}"/>
          </ac:spMkLst>
        </pc:spChg>
        <pc:spChg chg="mod">
          <ac:chgData name="Lokeshwaran Moorthi" userId="50bb6755efa6e02d" providerId="LiveId" clId="{D9CE5559-E6B2-4D49-9564-BBD4712D6227}" dt="2025-07-31T18:46:09.262" v="121" actId="14100"/>
          <ac:spMkLst>
            <pc:docMk/>
            <pc:sldMk cId="1836526401" sldId="349"/>
            <ac:spMk id="3" creationId="{66D06343-7258-907E-0BDE-D2F3E665A14F}"/>
          </ac:spMkLst>
        </pc:spChg>
        <pc:spChg chg="mod">
          <ac:chgData name="Lokeshwaran Moorthi" userId="50bb6755efa6e02d" providerId="LiveId" clId="{D9CE5559-E6B2-4D49-9564-BBD4712D6227}" dt="2025-08-01T06:28:33.536" v="137"/>
          <ac:spMkLst>
            <pc:docMk/>
            <pc:sldMk cId="1836526401" sldId="349"/>
            <ac:spMk id="4" creationId="{B9FD6848-4837-EE1B-ABD7-40AA89CD284F}"/>
          </ac:spMkLst>
        </pc:spChg>
      </pc:sldChg>
      <pc:sldChg chg="modSp new mod">
        <pc:chgData name="Lokeshwaran Moorthi" userId="50bb6755efa6e02d" providerId="LiveId" clId="{D9CE5559-E6B2-4D49-9564-BBD4712D6227}" dt="2025-08-01T11:03:08.981" v="304" actId="5793"/>
        <pc:sldMkLst>
          <pc:docMk/>
          <pc:sldMk cId="2658420498" sldId="350"/>
        </pc:sldMkLst>
        <pc:spChg chg="mod">
          <ac:chgData name="Lokeshwaran Moorthi" userId="50bb6755efa6e02d" providerId="LiveId" clId="{D9CE5559-E6B2-4D49-9564-BBD4712D6227}" dt="2025-08-01T11:03:08.981" v="304" actId="5793"/>
          <ac:spMkLst>
            <pc:docMk/>
            <pc:sldMk cId="2658420498" sldId="350"/>
            <ac:spMk id="2" creationId="{F7548882-C593-C6EB-E898-C464E93C2CBE}"/>
          </ac:spMkLst>
        </pc:spChg>
        <pc:spChg chg="mod">
          <ac:chgData name="Lokeshwaran Moorthi" userId="50bb6755efa6e02d" providerId="LiveId" clId="{D9CE5559-E6B2-4D49-9564-BBD4712D6227}" dt="2025-08-01T06:45:37.804" v="202" actId="14100"/>
          <ac:spMkLst>
            <pc:docMk/>
            <pc:sldMk cId="2658420498" sldId="350"/>
            <ac:spMk id="3" creationId="{5037E3CF-2A1D-D614-4144-DC73EF5F4756}"/>
          </ac:spMkLst>
        </pc:spChg>
        <pc:spChg chg="mod">
          <ac:chgData name="Lokeshwaran Moorthi" userId="50bb6755efa6e02d" providerId="LiveId" clId="{D9CE5559-E6B2-4D49-9564-BBD4712D6227}" dt="2025-08-01T06:48:01.570" v="203"/>
          <ac:spMkLst>
            <pc:docMk/>
            <pc:sldMk cId="2658420498" sldId="350"/>
            <ac:spMk id="4" creationId="{1EED8CFA-AB12-E1D3-47A4-DA85855B8D7B}"/>
          </ac:spMkLst>
        </pc:spChg>
      </pc:sldChg>
      <pc:sldChg chg="modSp new mod">
        <pc:chgData name="Lokeshwaran Moorthi" userId="50bb6755efa6e02d" providerId="LiveId" clId="{D9CE5559-E6B2-4D49-9564-BBD4712D6227}" dt="2025-08-01T11:06:04.581" v="423" actId="20577"/>
        <pc:sldMkLst>
          <pc:docMk/>
          <pc:sldMk cId="3343743837" sldId="351"/>
        </pc:sldMkLst>
        <pc:spChg chg="mod">
          <ac:chgData name="Lokeshwaran Moorthi" userId="50bb6755efa6e02d" providerId="LiveId" clId="{D9CE5559-E6B2-4D49-9564-BBD4712D6227}" dt="2025-08-01T11:06:04.581" v="423" actId="20577"/>
          <ac:spMkLst>
            <pc:docMk/>
            <pc:sldMk cId="3343743837" sldId="351"/>
            <ac:spMk id="2" creationId="{CE706344-E048-1A1E-62C0-E3387A3D9ED1}"/>
          </ac:spMkLst>
        </pc:spChg>
        <pc:spChg chg="mod">
          <ac:chgData name="Lokeshwaran Moorthi" userId="50bb6755efa6e02d" providerId="LiveId" clId="{D9CE5559-E6B2-4D49-9564-BBD4712D6227}" dt="2025-08-01T11:05:36.988" v="420" actId="14100"/>
          <ac:spMkLst>
            <pc:docMk/>
            <pc:sldMk cId="3343743837" sldId="351"/>
            <ac:spMk id="3" creationId="{E6CE14A8-BE2D-D4FE-AF98-C32FCB487DE1}"/>
          </ac:spMkLst>
        </pc:spChg>
        <pc:spChg chg="mod">
          <ac:chgData name="Lokeshwaran Moorthi" userId="50bb6755efa6e02d" providerId="LiveId" clId="{D9CE5559-E6B2-4D49-9564-BBD4712D6227}" dt="2025-08-01T11:04:48.985" v="313"/>
          <ac:spMkLst>
            <pc:docMk/>
            <pc:sldMk cId="3343743837" sldId="351"/>
            <ac:spMk id="4" creationId="{05926B8C-A7A1-B02B-C949-7B1E75CB4F3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3"/>
          </p:nvPr>
        </p:nvSpPr>
        <p:spPr>
          <a:xfrm>
            <a:off x="3886200" y="0"/>
            <a:ext cx="2514600" cy="45878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138C58B0-FFE9-437E-B2CB-216DAFA84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66732"/>
      </p:ext>
    </p:extLst>
  </p:cSld>
  <p:clrMap bg1="lt1" tx1="dk1" bg2="lt2" tx2="dk2" accent1="accent1" accent2="accent2" accent3="accent3" accent4="accent4" accent5="accent5" accent6="accent6" hlink="hlink" folHlink="folHlink"/>
  <p:hf hdr="0" dt="0"/>
  <p:extLst>
    <p:ext uri="{56416CCD-93CA-4268-BC5B-53C4BB910035}">
      <p15:sldGuideLst xmlns:p15="http://schemas.microsoft.com/office/powerpoint/2012/main">
        <p15:guide id="2" pos="288" userDrawn="1">
          <p15:clr>
            <a:srgbClr val="F26B43"/>
          </p15:clr>
        </p15:guide>
        <p15:guide id="3" pos="4032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92624" y="692622"/>
            <a:ext cx="5517676" cy="310369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012556"/>
            <a:ext cx="5524500" cy="4094214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5"/>
          </p:nvPr>
        </p:nvSpPr>
        <p:spPr>
          <a:xfrm>
            <a:off x="3886200" y="9183"/>
            <a:ext cx="2324100" cy="45878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56AF3A09-0EB5-429E-B7D0-FB28A7726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19137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115888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287338" indent="-117475" algn="l" defTabSz="914400" rtl="0" eaLnBrk="1" latinLnBrk="0" hangingPunct="1">
      <a:spcBef>
        <a:spcPts val="200"/>
      </a:spcBef>
      <a:buFont typeface="Arial" panose="020B0604020202020204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457200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627063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60425" indent="-171450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432" userDrawn="1">
          <p15:clr>
            <a:srgbClr val="F26B43"/>
          </p15:clr>
        </p15:guide>
        <p15:guide id="2" pos="391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68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6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E5F66BD-B24D-66F9-E108-0EEBA425F8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1836211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 1"/>
          <p:cNvSpPr>
            <a:spLocks noGrp="1"/>
          </p:cNvSpPr>
          <p:nvPr>
            <p:ph type="body" sz="quarter" idx="13" hasCustomPrompt="1"/>
          </p:nvPr>
        </p:nvSpPr>
        <p:spPr>
          <a:xfrm>
            <a:off x="696433" y="2294021"/>
            <a:ext cx="5247167" cy="3497178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1572733"/>
            <a:ext cx="5248274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 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248401" y="1572733"/>
            <a:ext cx="5248274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 </a:t>
            </a:r>
          </a:p>
        </p:txBody>
      </p:sp>
      <p:sp>
        <p:nvSpPr>
          <p:cNvPr id="15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CBE0B946-A5C4-9B05-3ADE-B4FE9623228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48400" y="2294021"/>
            <a:ext cx="5247167" cy="3497178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akeaway bar">
            <a:extLst>
              <a:ext uri="{FF2B5EF4-FFF2-40B4-BE49-F238E27FC236}">
                <a16:creationId xmlns:a16="http://schemas.microsoft.com/office/drawing/2014/main" id="{5E9B1FFA-BD88-F9E9-59C9-C7AE0E13A9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757467A-1A0B-9CF2-835A-4919955834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1522569-AB49-0EC2-F26C-04AB42854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30167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3">
            <a:extLst>
              <a:ext uri="{FF2B5EF4-FFF2-40B4-BE49-F238E27FC236}">
                <a16:creationId xmlns:a16="http://schemas.microsoft.com/office/drawing/2014/main" id="{1227C6EA-CADE-4772-BF2C-DF04CBDCF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</p:spPr>
        <p:txBody>
          <a:bodyPr/>
          <a:lstStyle/>
          <a:p>
            <a:r>
              <a:rPr lang="en-US"/>
              <a:t>Title. 32 pt. black. Bold. Sentence case. Two lines max.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79596A4-F56F-4ABC-8E75-4BE60F7ED85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85802" y="1358207"/>
            <a:ext cx="3409912" cy="1940443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082A4F2F-B507-4076-99BD-50A0D640D83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72358" y="1358206"/>
            <a:ext cx="3429000" cy="1940444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D1CCE81E-2A1A-4C37-8FB9-A87A38D462E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068057" y="1358207"/>
            <a:ext cx="3438143" cy="1940443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8" name="Body 1">
            <a:extLst>
              <a:ext uri="{FF2B5EF4-FFF2-40B4-BE49-F238E27FC236}">
                <a16:creationId xmlns:a16="http://schemas.microsoft.com/office/drawing/2014/main" id="{06DFA2EB-3972-43A4-8F2F-1FA925C492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4888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13B8C43-B217-4065-899D-965ABB835B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4888" y="3513856"/>
            <a:ext cx="3411017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0241EE5-BE3E-4ACB-AA02-55AD1071C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71270" y="3513856"/>
            <a:ext cx="3449084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C421A00-BD57-46F3-A96E-EBA27534BF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79811" y="3513856"/>
            <a:ext cx="3410355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D8C205A4-A491-3354-D436-AF9BF1F62E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81500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3" name="Body 1">
            <a:extLst>
              <a:ext uri="{FF2B5EF4-FFF2-40B4-BE49-F238E27FC236}">
                <a16:creationId xmlns:a16="http://schemas.microsoft.com/office/drawing/2014/main" id="{FB9FA8DA-D277-339F-4985-9623F740A89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5949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4" name="Takeaway bar">
            <a:extLst>
              <a:ext uri="{FF2B5EF4-FFF2-40B4-BE49-F238E27FC236}">
                <a16:creationId xmlns:a16="http://schemas.microsoft.com/office/drawing/2014/main" id="{F1C626FD-9651-7619-B6B8-C33DB71F60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A8EF709-B2B3-FDC4-BEA0-3E79EE4FF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C93F038-09D4-E830-DF95-DB9861755A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959176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92001" cy="6172200"/>
          </a:xfrm>
          <a:solidFill>
            <a:schemeClr val="accent2">
              <a:lumMod val="20000"/>
              <a:lumOff val="80000"/>
            </a:schemeClr>
          </a:solidFill>
        </p:spPr>
        <p:txBody>
          <a:bodyPr tIns="548640"/>
          <a:lstStyle>
            <a:lvl1pPr algn="ctr">
              <a:defRPr b="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4" name="Section title"/>
          <p:cNvSpPr>
            <a:spLocks noGrp="1"/>
          </p:cNvSpPr>
          <p:nvPr>
            <p:ph type="title" hasCustomPrompt="1"/>
          </p:nvPr>
        </p:nvSpPr>
        <p:spPr>
          <a:xfrm>
            <a:off x="694944" y="2057400"/>
            <a:ext cx="8944356" cy="2057400"/>
          </a:xfrm>
          <a:noFill/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baseline="0" dirty="0"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spcBef>
                <a:spcPts val="1000"/>
              </a:spcBef>
              <a:buSzPct val="115000"/>
              <a:buFont typeface="Arial" panose="020B0604020202020204" pitchFamily="34" charset="0"/>
            </a:pPr>
            <a:r>
              <a:rPr lang="en-US"/>
              <a:t>Section title. 55 pt. black. Bold. Sentence case. 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43233DA6-3194-CB55-7993-3414CBEB3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D7AF16C-A46F-6B86-376F-4753B041C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3338520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ction title"/>
          <p:cNvSpPr>
            <a:spLocks noGrp="1"/>
          </p:cNvSpPr>
          <p:nvPr userDrawn="1">
            <p:ph type="title" hasCustomPrompt="1"/>
          </p:nvPr>
        </p:nvSpPr>
        <p:spPr>
          <a:xfrm>
            <a:off x="685800" y="2057399"/>
            <a:ext cx="7139619" cy="276978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baseline="0" dirty="0"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spcBef>
                <a:spcPts val="1000"/>
              </a:spcBef>
              <a:buSzPct val="115000"/>
              <a:buFont typeface="Arial" panose="020B0604020202020204" pitchFamily="34" charset="0"/>
            </a:pPr>
            <a:r>
              <a:rPr lang="en-US"/>
              <a:t>Section title. 55 pt. black. Bold. Sentence case. </a:t>
            </a:r>
          </a:p>
        </p:txBody>
      </p:sp>
      <p:sp>
        <p:nvSpPr>
          <p:cNvPr id="15" name="Presenters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70881" y="1451343"/>
            <a:ext cx="7139619" cy="356191"/>
          </a:xfrm>
          <a:noFill/>
        </p:spPr>
        <p:txBody>
          <a:bodyPr vert="horz" lIns="0" tIns="0" rIns="0" bIns="0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1" baseline="0">
                <a:solidFill>
                  <a:schemeClr val="accent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16 pt. Gray. Sentence case.</a:t>
            </a:r>
          </a:p>
        </p:txBody>
      </p:sp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F658D7A-B710-3A1F-85B6-EA22382CEB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 flipV="1">
            <a:off x="7004211" y="1671980"/>
            <a:ext cx="5747158" cy="3253280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1878CD8-EB03-3BE4-466C-CAB36D3B77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239D1-DD08-2675-1706-F37FB90D46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40614511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E5F66BD-B24D-66F9-E108-0EEBA425F8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1836211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E8DFD5FC-C8A3-08AE-1F4A-7CC1E2BAEE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612EC3B-575F-B503-9FBF-4DDBF99F4E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1A92E33-8F3F-CE0C-D8EF-9FB7A62D05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5978" y="2288554"/>
            <a:ext cx="10152447" cy="172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31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C72FA151-06B1-BA7C-A477-FB3B40A9F6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"/>
          <p:cNvSpPr>
            <a:spLocks noGrp="1"/>
          </p:cNvSpPr>
          <p:nvPr>
            <p:ph type="body" sz="quarter" idx="14" hasCustomPrompt="1"/>
          </p:nvPr>
        </p:nvSpPr>
        <p:spPr>
          <a:xfrm>
            <a:off x="6879264" y="4860395"/>
            <a:ext cx="1642897" cy="193899"/>
          </a:xfrm>
          <a:noFill/>
        </p:spPr>
        <p:txBody>
          <a:bodyPr wrap="square">
            <a:spAutoFit/>
          </a:bodyPr>
          <a:lstStyle>
            <a:lvl1pPr>
              <a:defRPr sz="1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Presenters"/>
          <p:cNvSpPr>
            <a:spLocks noGrp="1"/>
          </p:cNvSpPr>
          <p:nvPr>
            <p:ph type="body" sz="quarter" idx="13" hasCustomPrompt="1"/>
          </p:nvPr>
        </p:nvSpPr>
        <p:spPr>
          <a:xfrm>
            <a:off x="6880362" y="3840163"/>
            <a:ext cx="4634981" cy="2492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8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18 pt. black.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879264" y="2160241"/>
            <a:ext cx="4626935" cy="914096"/>
          </a:xfrm>
          <a:noFill/>
        </p:spPr>
        <p:txBody>
          <a:bodyPr wrap="square" anchor="t" anchorCtr="0">
            <a:spAutoFit/>
          </a:bodyPr>
          <a:lstStyle>
            <a:lvl1pPr defTabSz="914400">
              <a:spcBef>
                <a:spcPct val="0"/>
              </a:spcBef>
              <a:defRPr sz="33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33 pt. black. Bold. Sentence case.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EFD9E-7750-6D4A-1D98-5496B6132B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8638592A-F13E-81FF-79BE-5F7467D5F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5799" y="2105191"/>
            <a:ext cx="5562601" cy="94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45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F4B96747-42DE-57F0-0FB9-E7A2A01508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EC62ECF-76DE-3845-37A2-A6FD5498C7B5}"/>
              </a:ext>
            </a:extLst>
          </p:cNvPr>
          <p:cNvGrpSpPr/>
          <p:nvPr userDrawn="1"/>
        </p:nvGrpSpPr>
        <p:grpSpPr>
          <a:xfrm>
            <a:off x="0" y="0"/>
            <a:ext cx="12192000" cy="4000501"/>
            <a:chOff x="0" y="0"/>
            <a:chExt cx="12192000" cy="4000501"/>
          </a:xfrm>
        </p:grpSpPr>
        <p:pic>
          <p:nvPicPr>
            <p:cNvPr id="15" name="Picture 14" descr="A picture containing sky, outdoor&#10;&#10;Description automatically generated">
              <a:extLst>
                <a:ext uri="{FF2B5EF4-FFF2-40B4-BE49-F238E27FC236}">
                  <a16:creationId xmlns:a16="http://schemas.microsoft.com/office/drawing/2014/main" id="{5F38B2FE-D5AD-4032-D2BB-9E454F577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82800" y="663"/>
              <a:ext cx="4026401" cy="399983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FDCAA9-0215-4287-3764-0FCA357150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25" r="25"/>
            <a:stretch/>
          </p:blipFill>
          <p:spPr>
            <a:xfrm>
              <a:off x="0" y="0"/>
              <a:ext cx="4026400" cy="3999837"/>
            </a:xfrm>
            <a:prstGeom prst="rect">
              <a:avLst/>
            </a:prstGeom>
          </p:spPr>
        </p:pic>
        <p:pic>
          <p:nvPicPr>
            <p:cNvPr id="17" name="Picture 2" descr="Thermal-management-aircraft">
              <a:extLst>
                <a:ext uri="{FF2B5EF4-FFF2-40B4-BE49-F238E27FC236}">
                  <a16:creationId xmlns:a16="http://schemas.microsoft.com/office/drawing/2014/main" id="{8C503F3B-AA68-D98D-7D68-FD7733C9774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736" b="5934"/>
            <a:stretch/>
          </p:blipFill>
          <p:spPr bwMode="auto">
            <a:xfrm>
              <a:off x="8165601" y="663"/>
              <a:ext cx="4026399" cy="3999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Date">
            <a:extLst>
              <a:ext uri="{FF2B5EF4-FFF2-40B4-BE49-F238E27FC236}">
                <a16:creationId xmlns:a16="http://schemas.microsoft.com/office/drawing/2014/main" id="{A7520BD9-F27C-EB53-362B-E29762A25B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25267" y="5144230"/>
            <a:ext cx="1866900" cy="166199"/>
          </a:xfrm>
          <a:noFill/>
        </p:spPr>
        <p:txBody>
          <a:bodyPr>
            <a:spAutoFit/>
          </a:bodyPr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2" name="Presenters">
            <a:extLst>
              <a:ext uri="{FF2B5EF4-FFF2-40B4-BE49-F238E27FC236}">
                <a16:creationId xmlns:a16="http://schemas.microsoft.com/office/drawing/2014/main" id="{B53E8303-2948-CE7F-FFD7-5F13BB7383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25267" y="4832708"/>
            <a:ext cx="6486746" cy="2215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16 pt. black.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3B8EDCE6-047D-0310-4495-B16000AE8B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25267" y="4451623"/>
            <a:ext cx="6486746" cy="346249"/>
          </a:xfrm>
          <a:noFill/>
        </p:spPr>
        <p:txBody>
          <a:bodyPr wrap="square" anchor="b" anchorCtr="0">
            <a:spAutoFit/>
          </a:bodyPr>
          <a:lstStyle>
            <a:lvl1pPr defTabSz="914400">
              <a:spcBef>
                <a:spcPct val="0"/>
              </a:spcBef>
              <a:defRPr sz="25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25 pt. black. Bold. Sentence case.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8B74DD3-7917-FD60-1CEB-BDFB06DC89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06A2509-4735-8D6E-0367-1124FC90CD6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85799" y="4492398"/>
            <a:ext cx="3695701" cy="62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829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tt &amp; Whitney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11182626-538B-109F-3E50-F4953F005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"/>
          <p:cNvSpPr>
            <a:spLocks noGrp="1"/>
          </p:cNvSpPr>
          <p:nvPr>
            <p:ph type="body" sz="quarter" idx="14" hasCustomPrompt="1"/>
          </p:nvPr>
        </p:nvSpPr>
        <p:spPr>
          <a:xfrm>
            <a:off x="4925267" y="5144230"/>
            <a:ext cx="1866900" cy="166199"/>
          </a:xfrm>
          <a:noFill/>
        </p:spPr>
        <p:txBody>
          <a:bodyPr>
            <a:spAutoFit/>
          </a:bodyPr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Presenters"/>
          <p:cNvSpPr>
            <a:spLocks noGrp="1"/>
          </p:cNvSpPr>
          <p:nvPr>
            <p:ph type="body" sz="quarter" idx="13" hasCustomPrompt="1"/>
          </p:nvPr>
        </p:nvSpPr>
        <p:spPr>
          <a:xfrm>
            <a:off x="4925267" y="4832708"/>
            <a:ext cx="6486746" cy="2215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16 pt. black.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925267" y="4451623"/>
            <a:ext cx="6486746" cy="346249"/>
          </a:xfrm>
          <a:noFill/>
        </p:spPr>
        <p:txBody>
          <a:bodyPr wrap="square" anchor="b" anchorCtr="0">
            <a:spAutoFit/>
          </a:bodyPr>
          <a:lstStyle>
            <a:lvl1pPr defTabSz="914400">
              <a:spcBef>
                <a:spcPct val="0"/>
              </a:spcBef>
              <a:defRPr sz="25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25 pt. black. Bold. Sentence case.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B6EDA-04E7-A647-9351-25B11C05C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CD780A4-E59C-EC7C-0923-2DF8779BB740}"/>
              </a:ext>
            </a:extLst>
          </p:cNvPr>
          <p:cNvGrpSpPr/>
          <p:nvPr userDrawn="1"/>
        </p:nvGrpSpPr>
        <p:grpSpPr>
          <a:xfrm>
            <a:off x="0" y="0"/>
            <a:ext cx="12192000" cy="4000500"/>
            <a:chOff x="0" y="0"/>
            <a:chExt cx="12192000" cy="40005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F51D2E6-8B50-4B28-48B1-E63E5AF8DC9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2793" t="2717" r="22165" b="1207"/>
            <a:stretch/>
          </p:blipFill>
          <p:spPr>
            <a:xfrm>
              <a:off x="4082800" y="1"/>
              <a:ext cx="4026401" cy="399983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BEDE36E-8FC0-95B4-7C79-F0E71F3D4A2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25" r="25"/>
            <a:stretch/>
          </p:blipFill>
          <p:spPr>
            <a:xfrm>
              <a:off x="0" y="0"/>
              <a:ext cx="4026400" cy="3999837"/>
            </a:xfrm>
            <a:prstGeom prst="rect">
              <a:avLst/>
            </a:prstGeom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2210A33-0B32-55FA-74EC-9C35474529E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/>
            <a:srcRect l="16439" r="16439"/>
            <a:stretch/>
          </p:blipFill>
          <p:spPr bwMode="auto">
            <a:xfrm>
              <a:off x="8165601" y="663"/>
              <a:ext cx="4026399" cy="3999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290BF5CD-B8DF-7187-83C6-192C964DD22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85799" y="4492398"/>
            <a:ext cx="3695701" cy="62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9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ance: RTX 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83E520A4-FAAE-1C23-A63D-FAE04B206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C14E4D-FFCC-16F0-1F0B-8A1621EFC611}"/>
              </a:ext>
            </a:extLst>
          </p:cNvPr>
          <p:cNvSpPr txBox="1"/>
          <p:nvPr userDrawn="1"/>
        </p:nvSpPr>
        <p:spPr>
          <a:xfrm>
            <a:off x="662940" y="468598"/>
            <a:ext cx="10896600" cy="4862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80000"/>
              </a:lnSpc>
              <a:spcBef>
                <a:spcPct val="0"/>
              </a:spcBef>
              <a:buNone/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RTX color palette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841BBA-C64A-D926-1311-F092A2C6AC0E}"/>
              </a:ext>
            </a:extLst>
          </p:cNvPr>
          <p:cNvSpPr/>
          <p:nvPr userDrawn="1"/>
        </p:nvSpPr>
        <p:spPr>
          <a:xfrm>
            <a:off x="694270" y="1714500"/>
            <a:ext cx="3405162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/>
              <a:t>RTX primary palette</a:t>
            </a:r>
          </a:p>
          <a:p>
            <a:pPr marL="0" lvl="1"/>
            <a:r>
              <a:rPr lang="en-US" sz="1200"/>
              <a:t>Our primary palette consists of black and white.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28EA49-0A02-0ED7-45A0-47A86C772A32}"/>
              </a:ext>
            </a:extLst>
          </p:cNvPr>
          <p:cNvSpPr/>
          <p:nvPr userDrawn="1"/>
        </p:nvSpPr>
        <p:spPr>
          <a:xfrm>
            <a:off x="685800" y="4252665"/>
            <a:ext cx="3754700" cy="129266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 baseline="0"/>
              <a:t>PPT tertiary palette</a:t>
            </a:r>
            <a:endParaRPr lang="en-US" sz="1200" b="1"/>
          </a:p>
          <a:p>
            <a:pPr marL="0" lvl="1"/>
            <a:r>
              <a:rPr lang="en-US" sz="1200"/>
              <a:t>Accent colors </a:t>
            </a:r>
            <a:r>
              <a:rPr lang="en-US" sz="1200" b="1"/>
              <a:t>only</a:t>
            </a:r>
            <a:r>
              <a:rPr lang="en-US" sz="1200" baseline="0"/>
              <a:t> </a:t>
            </a:r>
            <a:r>
              <a:rPr lang="en-US" sz="1200"/>
              <a:t>for use in charts and graphs </a:t>
            </a:r>
            <a:br>
              <a:rPr lang="en-US" sz="1200"/>
            </a:br>
            <a:r>
              <a:rPr lang="en-US" sz="1200"/>
              <a:t>with many data points.</a:t>
            </a:r>
          </a:p>
          <a:p>
            <a:pPr marL="0" lvl="1"/>
            <a:endParaRPr lang="en-US" sz="1200"/>
          </a:p>
          <a:p>
            <a:pPr marL="0" lvl="1"/>
            <a:r>
              <a:rPr lang="en-US" sz="1200"/>
              <a:t>These additional</a:t>
            </a:r>
            <a:r>
              <a:rPr lang="en-US" sz="1200" baseline="0"/>
              <a:t> colors should only be used in PowerPoint presentations when needed to clearly communicate a message to your audience. </a:t>
            </a:r>
            <a:endParaRPr 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5D63D-01CA-B54F-8233-A9EB59996BBD}"/>
              </a:ext>
            </a:extLst>
          </p:cNvPr>
          <p:cNvSpPr txBox="1"/>
          <p:nvPr userDrawn="1"/>
        </p:nvSpPr>
        <p:spPr>
          <a:xfrm>
            <a:off x="4376186" y="1714500"/>
            <a:ext cx="4428378" cy="1141145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900" b="1"/>
              <a:t>White</a:t>
            </a:r>
          </a:p>
          <a:p>
            <a:r>
              <a:rPr lang="en-US" sz="900"/>
              <a:t>RGB: 255, 255, 255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73916-2A5F-D430-9CFA-FDCB9C43D8E5}"/>
              </a:ext>
            </a:extLst>
          </p:cNvPr>
          <p:cNvSpPr txBox="1"/>
          <p:nvPr userDrawn="1"/>
        </p:nvSpPr>
        <p:spPr>
          <a:xfrm>
            <a:off x="7818008" y="4638088"/>
            <a:ext cx="1600200" cy="230832"/>
          </a:xfrm>
          <a:prstGeom prst="rect">
            <a:avLst/>
          </a:prstGeom>
          <a:solidFill>
            <a:srgbClr val="EFB661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239, 182, 97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85B463-8F9A-BFCE-DCD7-43E205C0A4EC}"/>
              </a:ext>
            </a:extLst>
          </p:cNvPr>
          <p:cNvSpPr txBox="1"/>
          <p:nvPr userDrawn="1"/>
        </p:nvSpPr>
        <p:spPr>
          <a:xfrm>
            <a:off x="4376778" y="4638088"/>
            <a:ext cx="1600200" cy="230832"/>
          </a:xfrm>
          <a:prstGeom prst="rect">
            <a:avLst/>
          </a:prstGeom>
          <a:solidFill>
            <a:srgbClr val="908CC2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144, 140, 194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57A2A9-B6B8-434C-9DCC-B03F85CE6C3B}"/>
              </a:ext>
            </a:extLst>
          </p:cNvPr>
          <p:cNvSpPr txBox="1"/>
          <p:nvPr userDrawn="1"/>
        </p:nvSpPr>
        <p:spPr>
          <a:xfrm>
            <a:off x="6097393" y="4638088"/>
            <a:ext cx="1600200" cy="230832"/>
          </a:xfrm>
          <a:prstGeom prst="rect">
            <a:avLst/>
          </a:prstGeom>
          <a:solidFill>
            <a:srgbClr val="9ABEAA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154, 190, 170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6AA454-7A5B-66BC-D4A0-3D71A3A709F0}"/>
              </a:ext>
            </a:extLst>
          </p:cNvPr>
          <p:cNvSpPr/>
          <p:nvPr userDrawn="1"/>
        </p:nvSpPr>
        <p:spPr>
          <a:xfrm>
            <a:off x="685800" y="2975129"/>
            <a:ext cx="2999972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/>
              <a:t>RTX secondary palette</a:t>
            </a:r>
          </a:p>
          <a:p>
            <a:pPr marL="0" lvl="1"/>
            <a:r>
              <a:rPr lang="en-US" sz="1200"/>
              <a:t>Our secondary color palette consists of the three grays and red specified. Be sure to use these formulas.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1B09C7-834F-394E-A958-DF3E55FCE790}"/>
              </a:ext>
            </a:extLst>
          </p:cNvPr>
          <p:cNvSpPr txBox="1"/>
          <p:nvPr userDrawn="1"/>
        </p:nvSpPr>
        <p:spPr>
          <a:xfrm>
            <a:off x="694270" y="1107061"/>
            <a:ext cx="609713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800"/>
              <a:t>Predominant brand colors to be used for all presentations.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13F8C0-6D6A-5E83-58AF-5504B66B79EE}"/>
              </a:ext>
            </a:extLst>
          </p:cNvPr>
          <p:cNvCxnSpPr/>
          <p:nvPr userDrawn="1"/>
        </p:nvCxnSpPr>
        <p:spPr>
          <a:xfrm>
            <a:off x="694270" y="4023807"/>
            <a:ext cx="108135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D6F29B8-5A4C-3DDE-1DDD-B84B5C085DA9}"/>
              </a:ext>
            </a:extLst>
          </p:cNvPr>
          <p:cNvSpPr txBox="1"/>
          <p:nvPr userDrawn="1"/>
        </p:nvSpPr>
        <p:spPr>
          <a:xfrm>
            <a:off x="7818008" y="2975129"/>
            <a:ext cx="1600200" cy="395283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Cool Gray 10</a:t>
            </a:r>
          </a:p>
          <a:p>
            <a:r>
              <a:rPr lang="en-US" sz="900">
                <a:solidFill>
                  <a:schemeClr val="bg1"/>
                </a:solidFill>
              </a:rPr>
              <a:t>RGB: 99, 102, 106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F555A6-97AF-8ED4-EE9E-33F5D49CF7E1}"/>
              </a:ext>
            </a:extLst>
          </p:cNvPr>
          <p:cNvSpPr txBox="1"/>
          <p:nvPr userDrawn="1"/>
        </p:nvSpPr>
        <p:spPr>
          <a:xfrm>
            <a:off x="6097393" y="2975129"/>
            <a:ext cx="1600200" cy="39528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tx1"/>
                </a:solidFill>
              </a:rPr>
              <a:t>Cool Gray 5</a:t>
            </a:r>
          </a:p>
          <a:p>
            <a:r>
              <a:rPr lang="en-US" sz="900">
                <a:solidFill>
                  <a:schemeClr val="tx1"/>
                </a:solidFill>
              </a:rPr>
              <a:t>RGB: 177, 179, 179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F986CA-9DEB-DC03-DBF1-6A24D2719E8E}"/>
              </a:ext>
            </a:extLst>
          </p:cNvPr>
          <p:cNvSpPr txBox="1"/>
          <p:nvPr userDrawn="1"/>
        </p:nvSpPr>
        <p:spPr>
          <a:xfrm>
            <a:off x="4376778" y="2975129"/>
            <a:ext cx="1600200" cy="39528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tx1"/>
                </a:solidFill>
              </a:rPr>
              <a:t>Cool Gray 1</a:t>
            </a:r>
          </a:p>
          <a:p>
            <a:r>
              <a:rPr lang="en-US" sz="900">
                <a:solidFill>
                  <a:schemeClr val="tx1"/>
                </a:solidFill>
              </a:rPr>
              <a:t>RGB: 217, 217, 214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4FAF87-9756-7369-920A-916A8ABEBE3A}"/>
              </a:ext>
            </a:extLst>
          </p:cNvPr>
          <p:cNvSpPr txBox="1"/>
          <p:nvPr userDrawn="1"/>
        </p:nvSpPr>
        <p:spPr>
          <a:xfrm>
            <a:off x="4376778" y="4252665"/>
            <a:ext cx="1600200" cy="2308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123, 167, 188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EA9186-E29F-6230-342E-0C99C8F431C1}"/>
              </a:ext>
            </a:extLst>
          </p:cNvPr>
          <p:cNvSpPr txBox="1"/>
          <p:nvPr userDrawn="1"/>
        </p:nvSpPr>
        <p:spPr>
          <a:xfrm>
            <a:off x="9538623" y="2975129"/>
            <a:ext cx="1600200" cy="395283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Red 186</a:t>
            </a:r>
          </a:p>
          <a:p>
            <a:r>
              <a:rPr lang="en-US" sz="900">
                <a:solidFill>
                  <a:schemeClr val="bg1"/>
                </a:solidFill>
              </a:rPr>
              <a:t>RGB: 206, 17, 38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8F9550-0C58-B5DB-AC53-18760A42A073}"/>
              </a:ext>
            </a:extLst>
          </p:cNvPr>
          <p:cNvSpPr txBox="1"/>
          <p:nvPr userDrawn="1"/>
        </p:nvSpPr>
        <p:spPr>
          <a:xfrm>
            <a:off x="6097393" y="4252665"/>
            <a:ext cx="1600200" cy="2308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183, 169, 154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94DDDD-08AF-823A-E89F-47FD078CA228}"/>
              </a:ext>
            </a:extLst>
          </p:cNvPr>
          <p:cNvSpPr txBox="1"/>
          <p:nvPr userDrawn="1"/>
        </p:nvSpPr>
        <p:spPr>
          <a:xfrm>
            <a:off x="8947053" y="1714500"/>
            <a:ext cx="2191770" cy="11411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Black</a:t>
            </a:r>
          </a:p>
          <a:p>
            <a:r>
              <a:rPr lang="en-US" sz="900">
                <a:solidFill>
                  <a:schemeClr val="bg1"/>
                </a:solidFill>
              </a:rPr>
              <a:t>RGB: 0, 0, 0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ACA73BA7-4C6B-64D2-F17C-0492399561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42834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CEB5585-C834-0985-6E75-F76DB3DE98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85924E1-E671-15B7-C729-FB48778704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6507978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"/>
          <p:cNvSpPr>
            <a:spLocks noGrp="1"/>
          </p:cNvSpPr>
          <p:nvPr>
            <p:ph type="body" sz="quarter" idx="13" hasCustomPrompt="1"/>
          </p:nvPr>
        </p:nvSpPr>
        <p:spPr>
          <a:xfrm>
            <a:off x="685799" y="1476000"/>
            <a:ext cx="10829543" cy="4315200"/>
          </a:xfrm>
          <a:noFill/>
        </p:spPr>
        <p:txBody>
          <a:bodyPr/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9913" indent="-2809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1688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2675" indent="-2809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6038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28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Takeaway bar">
            <a:extLst>
              <a:ext uri="{FF2B5EF4-FFF2-40B4-BE49-F238E27FC236}">
                <a16:creationId xmlns:a16="http://schemas.microsoft.com/office/drawing/2014/main" id="{8F3A43FB-9FBA-E24C-1C15-E32F1866C8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1FA8D734-2FCE-8F54-C61F-7DDD193F1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F66BF-F411-021B-DAFB-936A5D5BF4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4243742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/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4381500" y="1572733"/>
            <a:ext cx="7124700" cy="3903034"/>
          </a:xfrm>
          <a:solidFill>
            <a:schemeClr val="accent2">
              <a:lumMod val="20000"/>
              <a:lumOff val="80000"/>
            </a:schemeClr>
          </a:solidFill>
        </p:spPr>
        <p:txBody>
          <a:bodyPr tIns="118872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1572733"/>
            <a:ext cx="3419475" cy="590931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10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82C03A76-7437-CCE5-AA77-D22BE8AE05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933" y="2247900"/>
            <a:ext cx="3423867" cy="3227867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akeaway bar">
            <a:extLst>
              <a:ext uri="{FF2B5EF4-FFF2-40B4-BE49-F238E27FC236}">
                <a16:creationId xmlns:a16="http://schemas.microsoft.com/office/drawing/2014/main" id="{67AD0891-A881-5DC1-1013-4319173314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0052439E-9AF4-ACA4-C314-22E8A138FF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56923A8-BFAF-09ED-2EE9-F82ED4EB0F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883582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41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ody">
            <a:extLst>
              <a:ext uri="{FF2B5EF4-FFF2-40B4-BE49-F238E27FC236}">
                <a16:creationId xmlns:a16="http://schemas.microsoft.com/office/drawing/2014/main" id="{126C87B5-8F18-7506-8B48-91F7DEB30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E516DAE2-402F-D2DE-B8E0-8573F9474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84CACB-88CB-1EC0-707C-3DDA2AE83BAB}"/>
              </a:ext>
            </a:extLst>
          </p:cNvPr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ED5C7154-EF93-4E4A-B226-EC4D611BA3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CD53B7A-E61B-21CA-5E4D-0BF49C054C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923826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kern="12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843D3F67-9015-4550-CB5B-BE56FBCB92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A28FC03-B5C0-FCC1-1C47-833306EE03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3" name="Presenters"/>
          <p:cNvSpPr>
            <a:spLocks noGrp="1"/>
          </p:cNvSpPr>
          <p:nvPr>
            <p:ph type="body" idx="1"/>
          </p:nvPr>
        </p:nvSpPr>
        <p:spPr>
          <a:xfrm>
            <a:off x="647700" y="3811347"/>
            <a:ext cx="3581400" cy="333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47700" y="2743200"/>
            <a:ext cx="10896600" cy="70184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5982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98" r:id="rId3"/>
    <p:sldLayoutId id="2147483702" r:id="rId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0" rtl="0" eaLnBrk="1" latinLnBrk="0" hangingPunct="1">
        <a:lnSpc>
          <a:spcPct val="90000"/>
        </a:lnSpc>
        <a:spcBef>
          <a:spcPts val="0"/>
        </a:spcBef>
        <a:buSzPct val="115000"/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2" userDrawn="1">
          <p15:clr>
            <a:srgbClr val="A4A3A4"/>
          </p15:clr>
        </p15:guide>
        <p15:guide id="3" pos="7248" userDrawn="1">
          <p15:clr>
            <a:srgbClr val="A4A3A4"/>
          </p15:clr>
        </p15:guide>
        <p15:guide id="5" pos="1416" userDrawn="1">
          <p15:clr>
            <a:srgbClr val="A4A3A4"/>
          </p15:clr>
        </p15:guide>
        <p15:guide id="6" pos="1608" userDrawn="1">
          <p15:clr>
            <a:srgbClr val="A4A3A4"/>
          </p15:clr>
        </p15:guide>
        <p15:guide id="7" pos="2592" userDrawn="1">
          <p15:clr>
            <a:srgbClr val="A4A3A4"/>
          </p15:clr>
        </p15:guide>
        <p15:guide id="8" pos="2760" userDrawn="1">
          <p15:clr>
            <a:srgbClr val="A4A3A4"/>
          </p15:clr>
        </p15:guide>
        <p15:guide id="9" pos="3744" userDrawn="1">
          <p15:clr>
            <a:srgbClr val="A4A3A4"/>
          </p15:clr>
        </p15:guide>
        <p15:guide id="10" pos="3936" userDrawn="1">
          <p15:clr>
            <a:srgbClr val="A4A3A4"/>
          </p15:clr>
        </p15:guide>
        <p15:guide id="11" pos="4920" userDrawn="1">
          <p15:clr>
            <a:srgbClr val="A4A3A4"/>
          </p15:clr>
        </p15:guide>
        <p15:guide id="12" pos="5088" userDrawn="1">
          <p15:clr>
            <a:srgbClr val="A4A3A4"/>
          </p15:clr>
        </p15:guide>
        <p15:guide id="13" pos="6072" userDrawn="1">
          <p15:clr>
            <a:srgbClr val="A4A3A4"/>
          </p15:clr>
        </p15:guide>
        <p15:guide id="14" pos="6264" userDrawn="1">
          <p15:clr>
            <a:srgbClr val="A4A3A4"/>
          </p15:clr>
        </p15:guide>
        <p15:guide id="15" orient="horz" pos="3888" userDrawn="1">
          <p15:clr>
            <a:srgbClr val="547EBF"/>
          </p15:clr>
        </p15:guide>
        <p15:guide id="16" orient="horz" pos="1296" userDrawn="1">
          <p15:clr>
            <a:srgbClr val="547EBF"/>
          </p15:clr>
        </p15:guide>
        <p15:guide id="17" orient="horz" pos="2616" userDrawn="1">
          <p15:clr>
            <a:srgbClr val="547EBF"/>
          </p15:clr>
        </p15:guide>
        <p15:guide id="18" orient="horz" pos="2976" userDrawn="1">
          <p15:clr>
            <a:srgbClr val="547EBF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Body"/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44C6F71-09E4-25C7-49D5-4D03C17B68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2" name="Picture 1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CE0C1A-0107-0A7F-609C-1052CA94831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2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92" r:id="rId2"/>
    <p:sldLayoutId id="2147483695" r:id="rId3"/>
    <p:sldLayoutId id="2147483669" r:id="rId4"/>
    <p:sldLayoutId id="2147483664" r:id="rId5"/>
    <p:sldLayoutId id="2147483694" r:id="rId6"/>
  </p:sldLayoutIdLst>
  <p:hf sldNum="0" hdr="0" dt="0"/>
  <p:txStyles>
    <p:titleStyle>
      <a:lvl1pPr marL="0" algn="l" defTabSz="914400" rtl="0" eaLnBrk="1" latinLnBrk="0" hangingPunct="1">
        <a:lnSpc>
          <a:spcPct val="80000"/>
        </a:lnSpc>
        <a:spcBef>
          <a:spcPct val="0"/>
        </a:spcBef>
        <a:buNone/>
        <a:defRPr lang="en-US" sz="3200" b="1" kern="1200" baseline="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19456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38912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21792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41248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60704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7248" userDrawn="1">
          <p15:clr>
            <a:srgbClr val="547EBF"/>
          </p15:clr>
        </p15:guide>
        <p15:guide id="3" pos="432" userDrawn="1">
          <p15:clr>
            <a:srgbClr val="547EBF"/>
          </p15:clr>
        </p15:guide>
        <p15:guide id="4" orient="horz" pos="3888" userDrawn="1">
          <p15:clr>
            <a:srgbClr val="547EBF"/>
          </p15:clr>
        </p15:guide>
        <p15:guide id="5" orient="horz" pos="288" userDrawn="1">
          <p15:clr>
            <a:srgbClr val="547EBF"/>
          </p15:clr>
        </p15:guide>
        <p15:guide id="6" pos="1416" userDrawn="1">
          <p15:clr>
            <a:srgbClr val="A4A3A4"/>
          </p15:clr>
        </p15:guide>
        <p15:guide id="7" pos="1608" userDrawn="1">
          <p15:clr>
            <a:srgbClr val="A4A3A4"/>
          </p15:clr>
        </p15:guide>
        <p15:guide id="8" pos="3744" userDrawn="1">
          <p15:clr>
            <a:srgbClr val="A4A3A4"/>
          </p15:clr>
        </p15:guide>
        <p15:guide id="9" pos="3936" userDrawn="1">
          <p15:clr>
            <a:srgbClr val="A4A3A4"/>
          </p15:clr>
        </p15:guide>
        <p15:guide id="10" pos="4920" userDrawn="1">
          <p15:clr>
            <a:srgbClr val="A4A3A4"/>
          </p15:clr>
        </p15:guide>
        <p15:guide id="11" pos="5088" userDrawn="1">
          <p15:clr>
            <a:srgbClr val="A4A3A4"/>
          </p15:clr>
        </p15:guide>
        <p15:guide id="12" pos="6072" userDrawn="1">
          <p15:clr>
            <a:srgbClr val="A4A3A4"/>
          </p15:clr>
        </p15:guide>
        <p15:guide id="13" pos="6264" userDrawn="1">
          <p15:clr>
            <a:srgbClr val="A4A3A4"/>
          </p15:clr>
        </p15:guide>
        <p15:guide id="14" pos="2592" userDrawn="1">
          <p15:clr>
            <a:srgbClr val="A4A3A4"/>
          </p15:clr>
        </p15:guide>
        <p15:guide id="15" pos="2760" userDrawn="1">
          <p15:clr>
            <a:srgbClr val="A4A3A4"/>
          </p15:clr>
        </p15:guide>
        <p15:guide id="16" orient="horz" pos="720" userDrawn="1">
          <p15:clr>
            <a:srgbClr val="547EBF"/>
          </p15:clr>
        </p15:guide>
        <p15:guide id="17" orient="horz" pos="480" userDrawn="1">
          <p15:clr>
            <a:srgbClr val="547EBF"/>
          </p15:clr>
        </p15:guide>
        <p15:guide id="18" orient="horz" pos="984" userDrawn="1">
          <p15:clr>
            <a:srgbClr val="F26B43"/>
          </p15:clr>
        </p15:guide>
        <p15:guide id="19" orient="horz" pos="3648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esenters"/>
          <p:cNvSpPr>
            <a:spLocks noGrp="1"/>
          </p:cNvSpPr>
          <p:nvPr>
            <p:ph type="body" idx="1"/>
          </p:nvPr>
        </p:nvSpPr>
        <p:spPr>
          <a:xfrm>
            <a:off x="685800" y="3900728"/>
            <a:ext cx="3581400" cy="333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85800" y="1874225"/>
            <a:ext cx="10820400" cy="166199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547A21D-2A8F-FEFE-660B-5ECF70D43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39EFD31-F99D-6DAD-477F-89FB8BD32F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F25938C5-1370-BE88-33C8-1B7269A32C4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0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6" r:id="rId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5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0" rtl="0" eaLnBrk="1" latinLnBrk="0" hangingPunct="1">
        <a:lnSpc>
          <a:spcPct val="90000"/>
        </a:lnSpc>
        <a:spcBef>
          <a:spcPts val="0"/>
        </a:spcBef>
        <a:buSzPct val="115000"/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2">
          <p15:clr>
            <a:srgbClr val="A4A3A4"/>
          </p15:clr>
        </p15:guide>
        <p15:guide id="3" pos="7248">
          <p15:clr>
            <a:srgbClr val="A4A3A4"/>
          </p15:clr>
        </p15:guide>
        <p15:guide id="5" pos="1416">
          <p15:clr>
            <a:srgbClr val="A4A3A4"/>
          </p15:clr>
        </p15:guide>
        <p15:guide id="6" pos="1608">
          <p15:clr>
            <a:srgbClr val="A4A3A4"/>
          </p15:clr>
        </p15:guide>
        <p15:guide id="7" pos="2592">
          <p15:clr>
            <a:srgbClr val="A4A3A4"/>
          </p15:clr>
        </p15:guide>
        <p15:guide id="8" pos="2760">
          <p15:clr>
            <a:srgbClr val="A4A3A4"/>
          </p15:clr>
        </p15:guide>
        <p15:guide id="9" pos="3744">
          <p15:clr>
            <a:srgbClr val="A4A3A4"/>
          </p15:clr>
        </p15:guide>
        <p15:guide id="10" pos="3936">
          <p15:clr>
            <a:srgbClr val="A4A3A4"/>
          </p15:clr>
        </p15:guide>
        <p15:guide id="11" pos="4920">
          <p15:clr>
            <a:srgbClr val="A4A3A4"/>
          </p15:clr>
        </p15:guide>
        <p15:guide id="12" pos="5088">
          <p15:clr>
            <a:srgbClr val="A4A3A4"/>
          </p15:clr>
        </p15:guide>
        <p15:guide id="13" pos="6072">
          <p15:clr>
            <a:srgbClr val="A4A3A4"/>
          </p15:clr>
        </p15:guide>
        <p15:guide id="14" pos="6264">
          <p15:clr>
            <a:srgbClr val="A4A3A4"/>
          </p15:clr>
        </p15:guide>
        <p15:guide id="15" orient="horz" pos="3888">
          <p15:clr>
            <a:srgbClr val="547EBF"/>
          </p15:clr>
        </p15:guide>
        <p15:guide id="16" orient="horz" pos="1296">
          <p15:clr>
            <a:srgbClr val="547EBF"/>
          </p15:clr>
        </p15:guide>
        <p15:guide id="17" orient="horz" pos="2592">
          <p15:clr>
            <a:srgbClr val="547EBF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ody">
            <a:extLst>
              <a:ext uri="{FF2B5EF4-FFF2-40B4-BE49-F238E27FC236}">
                <a16:creationId xmlns:a16="http://schemas.microsoft.com/office/drawing/2014/main" id="{126C87B5-8F18-7506-8B48-91F7DEB30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E516DAE2-402F-D2DE-B8E0-8573F9474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84CACB-88CB-1EC0-707C-3DDA2AE83BAB}"/>
              </a:ext>
            </a:extLst>
          </p:cNvPr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ED5C7154-EF93-4E4A-B226-EC4D611BA3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CD53B7A-E61B-21CA-5E4D-0BF49C054C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923826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kern="12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O0WbOUpxZdSRN2g7wBgv_Re_p08R0yNc/view?usp=sharing" TargetMode="External"/><Relationship Id="rId2" Type="http://schemas.openxmlformats.org/officeDocument/2006/relationships/hyperlink" Target="https://github.com/LokeshwaranMoorthi/RubikCube-Algorithm" TargetMode="Externa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C4AFC-2F4F-6446-FD1E-523B4814AD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19850"/>
            <a:ext cx="12192000" cy="103188"/>
          </a:xfrm>
        </p:spPr>
        <p:txBody>
          <a:bodyPr/>
          <a:lstStyle/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FFF0F6-9334-0727-35E8-7030F1C2454C}"/>
              </a:ext>
            </a:extLst>
          </p:cNvPr>
          <p:cNvSpPr txBox="1"/>
          <p:nvPr/>
        </p:nvSpPr>
        <p:spPr>
          <a:xfrm>
            <a:off x="6591631" y="4943925"/>
            <a:ext cx="38470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Hackathon’25 : Solve Rubik’s Cube</a:t>
            </a:r>
          </a:p>
        </p:txBody>
      </p:sp>
    </p:spTree>
    <p:extLst>
      <p:ext uri="{BB962C8B-B14F-4D97-AF65-F5344CB8AC3E}">
        <p14:creationId xmlns:p14="http://schemas.microsoft.com/office/powerpoint/2010/main" val="1958055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81ECA7-3B0D-4A87-63C9-175A497F4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817" y="536713"/>
            <a:ext cx="9859617" cy="606287"/>
          </a:xfrm>
        </p:spPr>
        <p:txBody>
          <a:bodyPr/>
          <a:lstStyle/>
          <a:p>
            <a:r>
              <a:rPr lang="en-IN" dirty="0"/>
              <a:t>My Approach -- </a:t>
            </a:r>
            <a:r>
              <a:rPr lang="en-US" b="0" i="1" dirty="0"/>
              <a:t>IDA with Pattern Database Heuristic</a:t>
            </a:r>
            <a:r>
              <a:rPr lang="en-US" b="0" dirty="0"/>
              <a:t>*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3B6302-6A01-28A1-7079-E9FFEE4291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800" y="5865760"/>
            <a:ext cx="10820399" cy="320088"/>
          </a:xfrm>
        </p:spPr>
        <p:txBody>
          <a:bodyPr/>
          <a:lstStyle/>
          <a:p>
            <a:r>
              <a:rPr lang="en-US" dirty="0"/>
              <a:t>Intuition meets iteration — this is not brute force, this is thought.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1AD31-DBF4-2093-6CD6-DF716BF0B0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8E99E95-B776-F783-42A0-B51FA489ECD6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685800" y="1491532"/>
            <a:ext cx="10548257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sz="2000" dirty="0"/>
              <a:t>I set out to crack the Rubik’s Cube not as a puzzle, but as a problem of </a:t>
            </a:r>
            <a:r>
              <a:rPr lang="en-US" sz="2000" i="1" dirty="0"/>
              <a:t>how humans </a:t>
            </a:r>
            <a:r>
              <a:rPr lang="en-US" sz="2000" dirty="0"/>
              <a:t>think algorithmically. Most solutions mimic memorized steps or emulate solvers, but I wanted something purer — an elegant algorithm that builds from the cube’s constraints. The goal was not just to reach the solved state, but to understand the journey through logic.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 modeled the cube as a structured 3D array and translated each physical move into algorithmic transformations using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horizontal_twist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vertical_twist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and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side_twist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To track visited states efficiently, I implemented a stringify() method that flattens the cube into a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hashable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string. Then, I created 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Pattern Database (PDB)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using reverse BFS from the solved state and stored it as a JSON file to precompute heuristic values. For solving, I used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Iterative Deepening A*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(IDA*), which balances optimality and memory usage by exploring increasingly deeper paths based on the g + h threshold.</a:t>
            </a:r>
          </a:p>
        </p:txBody>
      </p:sp>
    </p:spTree>
    <p:extLst>
      <p:ext uri="{BB962C8B-B14F-4D97-AF65-F5344CB8AC3E}">
        <p14:creationId xmlns:p14="http://schemas.microsoft.com/office/powerpoint/2010/main" val="3905061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1BAC6D-4AD7-B3D7-B3BB-D84289BF99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Great systems don’t just solve problems — they scale, they adapt, they breathe. I designed the architecture like a living algorithm: with memory-efficient flows, clear separation of concerns, and the power to evolve from 3×3 cubes to larger dimensions without rewriting from scratch.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The architecture consists of five modules:</a:t>
            </a:r>
          </a:p>
          <a:p>
            <a:r>
              <a:rPr lang="en-US" sz="2000" b="1" dirty="0"/>
              <a:t>Cube State Representation</a:t>
            </a:r>
            <a:r>
              <a:rPr lang="en-US" sz="2000" dirty="0"/>
              <a:t> — maintains color grids for six faces.</a:t>
            </a:r>
          </a:p>
          <a:p>
            <a:r>
              <a:rPr lang="en-US" sz="2000" b="1" dirty="0"/>
              <a:t>Move Engine</a:t>
            </a:r>
            <a:r>
              <a:rPr lang="en-US" sz="2000" dirty="0"/>
              <a:t> — handles rotation logic for legal transitions.</a:t>
            </a:r>
          </a:p>
          <a:p>
            <a:r>
              <a:rPr lang="en-US" sz="2000" b="1" dirty="0"/>
              <a:t>Heuristic Generator</a:t>
            </a:r>
            <a:r>
              <a:rPr lang="en-US" sz="2000" dirty="0"/>
              <a:t> — builds the pattern database via reverse BFS.</a:t>
            </a:r>
          </a:p>
          <a:p>
            <a:r>
              <a:rPr lang="en-US" sz="2000" b="1" dirty="0"/>
              <a:t>Solver (IDA*)</a:t>
            </a:r>
            <a:r>
              <a:rPr lang="en-US" sz="2000" dirty="0"/>
              <a:t> — explores states using cost-bound DFS and PDB heuristics.</a:t>
            </a:r>
          </a:p>
          <a:p>
            <a:r>
              <a:rPr lang="en-US" sz="2000" b="1" dirty="0"/>
              <a:t>Interface/Controller</a:t>
            </a:r>
            <a:r>
              <a:rPr lang="en-US" sz="2000" dirty="0"/>
              <a:t> — allows scramble input, state logging, and output parsing.</a:t>
            </a:r>
            <a:br>
              <a:rPr lang="en-US" sz="2000" dirty="0"/>
            </a:br>
            <a:r>
              <a:rPr lang="en-US" sz="2000" dirty="0"/>
              <a:t>This modular pipeline ensures extensibility and easy debugging.</a:t>
            </a:r>
          </a:p>
          <a:p>
            <a:pPr marL="0" indent="0">
              <a:buNone/>
            </a:pPr>
            <a:endParaRPr lang="en-IN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4E7501-AE31-607C-EBC6-5D1E6F772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418" y="672152"/>
            <a:ext cx="7720781" cy="470848"/>
          </a:xfrm>
        </p:spPr>
        <p:txBody>
          <a:bodyPr/>
          <a:lstStyle/>
          <a:p>
            <a:r>
              <a:rPr lang="en-IN" dirty="0"/>
              <a:t>The Architecture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47D74-D705-EF78-3078-E80DAFB528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 solver is only as strong as the architecture that holds it together.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C0131-F113-B5DC-E845-70CCEBD43B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652943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B5C4F8-0E54-7351-BD2F-028C122F0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142" y="672152"/>
            <a:ext cx="8232058" cy="470848"/>
          </a:xfrm>
        </p:spPr>
        <p:txBody>
          <a:bodyPr/>
          <a:lstStyle/>
          <a:p>
            <a:r>
              <a:rPr lang="en-IN" dirty="0"/>
              <a:t>Technical Implementation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EE89D3-F2E1-B727-BE38-9D4FF8C080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dirty="0"/>
              <a:t>Precision-coded. Heuristic-guided. Technically tight.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04FB7-876C-5C2E-4635-617027A337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965A2B6-4E88-68BB-4603-B564664E580B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694944" y="1643100"/>
            <a:ext cx="10720308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Every line of code was written with intention — not just to make the cube budge, but to make it think. I challenged myself to reduce redundant state checks, improve rotation handling, and write a system that mirrors the decision-making of human solvers, but operates at machine precision.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 cube's face arrays update with each move via matrix manipulations. I optimized the twist functions to prevent deep copies, using in-place rotations where possible. For the Pattern Database, I stored only necessary configurations up to a predefined depth to keep the file lightweight. The IDA* loop uses g + h to decide when to recurse, and updates the threshold dynamically. I implemented state pruning using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hashsets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and ensured each move application avoided invalid reversals.</a:t>
            </a:r>
          </a:p>
        </p:txBody>
      </p:sp>
    </p:spTree>
    <p:extLst>
      <p:ext uri="{BB962C8B-B14F-4D97-AF65-F5344CB8AC3E}">
        <p14:creationId xmlns:p14="http://schemas.microsoft.com/office/powerpoint/2010/main" val="2320762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0A9C4C-6731-6F93-3444-43B8A1EB0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766916"/>
            <a:ext cx="4395019" cy="376084"/>
          </a:xfrm>
        </p:spPr>
        <p:txBody>
          <a:bodyPr/>
          <a:lstStyle/>
          <a:p>
            <a:r>
              <a:rPr lang="en-IN" dirty="0"/>
              <a:t>Scalability &amp; Beyond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B6C0F1-E756-C881-001F-603BA542E5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From mini cubes to mega minds — one logic, infinite sides.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6785D-579C-C2BB-A5AA-5523D495E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C6CEC0-6203-2737-76F0-A957D8C15BFD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695325" y="1290513"/>
            <a:ext cx="10993092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 wasn’t content with 3x3. The algorithm had to scale — not just to prove performance, but to stay true to the principle of universality. Whether it’s a 2x2 or a monstrous 5x5, I wanted the logic to hold, grow, and adapt. That’s how real ideas survive.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 core logic is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dimension-agnostic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endParaRPr lang="en-US" altLang="en-US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Facelet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indexing and side adjacency are calculated dynamically based on 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The move mapping adjusts for size — for example, edge centers in 4x4 are accounted via offset arrays.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Recursive strategies allow parity correction and inner ring resolution.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This ensures that the algorithm maintains speed and accuracy even on higher-order cubes.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59862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0C2828-33B1-BF6F-25FC-656BA67B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316" y="550606"/>
            <a:ext cx="8300884" cy="592394"/>
          </a:xfrm>
        </p:spPr>
        <p:txBody>
          <a:bodyPr/>
          <a:lstStyle/>
          <a:p>
            <a:r>
              <a:rPr lang="en-IN" dirty="0"/>
              <a:t>Time and Space Complexity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3EA618-8052-FAC1-6C06-3CA9F2A5E2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dirty="0"/>
              <a:t>Fast. Light. Uncompromised.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70AC0-F786-634D-1891-A07DE8A63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0DD3F92-2E35-685A-D2CB-321CF605F84E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615431" y="1111418"/>
            <a:ext cx="10820398" cy="4785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2000" dirty="0"/>
              <a:t>Optimizing wasn't an afterthought — it was baked into the foundation. I treated every move as currency. If the cube was a maze, I didn’t just find the way out. I found the shortest, cleanest exit — and then checked how much it cost me to walk it.</a:t>
            </a:r>
          </a:p>
          <a:p>
            <a:endParaRPr lang="en-US" sz="2000" dirty="0"/>
          </a:p>
          <a:p>
            <a:r>
              <a:rPr lang="en-US" sz="2000" b="1" dirty="0"/>
              <a:t>Time Complexity</a:t>
            </a:r>
            <a:r>
              <a:rPr lang="en-US" sz="2000" dirty="0"/>
              <a:t>: </a:t>
            </a:r>
            <a:r>
              <a:rPr lang="en-IN" sz="2000" i="1" dirty="0"/>
              <a:t>O(bᵈ)</a:t>
            </a:r>
            <a:r>
              <a:rPr lang="en-IN" sz="2000" dirty="0"/>
              <a:t> exponential in solution depth *d* (where *b* ≈ 12 for 3×3×3), reduced to practical </a:t>
            </a:r>
            <a:r>
              <a:rPr lang="en-IN" sz="2000" i="1" dirty="0"/>
              <a:t>O(n² log n)</a:t>
            </a:r>
            <a:r>
              <a:rPr lang="en-IN" sz="2000" dirty="0"/>
              <a:t> average-case for ≤5-move 3×3×3 scrambles via pattern database pruning and iterative deepening.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b="1" dirty="0"/>
              <a:t>Space Complexity</a:t>
            </a:r>
            <a:r>
              <a:rPr lang="en-US" sz="2000" dirty="0"/>
              <a:t>: </a:t>
            </a:r>
            <a:r>
              <a:rPr lang="en-US" sz="2000" i="1" dirty="0"/>
              <a:t>O(n²)</a:t>
            </a:r>
            <a:r>
              <a:rPr lang="en-US" sz="2000" dirty="0"/>
              <a:t> for cube state representation (where *n*=cube size), plus </a:t>
            </a:r>
            <a:r>
              <a:rPr lang="en-US" sz="2000" i="1" dirty="0"/>
              <a:t>O(bᴰ)</a:t>
            </a:r>
            <a:r>
              <a:rPr lang="en-US" sz="2000" dirty="0"/>
              <a:t> heuristic storage (~100KB for </a:t>
            </a:r>
            <a:r>
              <a:rPr lang="en-US" sz="2000" i="1" dirty="0"/>
              <a:t>D</a:t>
            </a:r>
            <a:r>
              <a:rPr lang="en-US" sz="2000" dirty="0"/>
              <a:t>=2) and </a:t>
            </a:r>
            <a:r>
              <a:rPr lang="en-US" sz="2000" i="1" dirty="0"/>
              <a:t>O(d)</a:t>
            </a:r>
            <a:r>
              <a:rPr lang="en-US" sz="2000" dirty="0"/>
              <a:t> path memory. Total memory footprint &lt;1MB for 3×3×3 demonstrations.</a:t>
            </a:r>
          </a:p>
          <a:p>
            <a:pPr marL="0" indent="0">
              <a:buNone/>
            </a:pP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lang="en-US" sz="2000" dirty="0"/>
              <a:t>The algorithm avoids exponential blow-up typical in naive DFS or BFS-based solvers by </a:t>
            </a:r>
            <a:r>
              <a:rPr lang="en-US" sz="2000" b="1" dirty="0"/>
              <a:t>using cost-aware pruning</a:t>
            </a:r>
            <a:r>
              <a:rPr lang="en-US" sz="2000" dirty="0"/>
              <a:t> and </a:t>
            </a:r>
            <a:r>
              <a:rPr lang="en-US" sz="2000" b="1" dirty="0"/>
              <a:t>partial path freezing</a:t>
            </a:r>
            <a:r>
              <a:rPr lang="en-US" sz="2000" dirty="0"/>
              <a:t>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12104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6AB127-F2C8-6306-3FD9-597D0118BB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4087" y="1524000"/>
            <a:ext cx="10811256" cy="370676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What began as curiosity turned into a powerful toolkit. I now have an algorithm that doesn’t just </a:t>
            </a:r>
            <a:r>
              <a:rPr lang="en-US" sz="2000" i="1" dirty="0"/>
              <a:t>solve</a:t>
            </a:r>
            <a:r>
              <a:rPr lang="en-US" sz="2000" dirty="0"/>
              <a:t> the cube — it </a:t>
            </a:r>
            <a:r>
              <a:rPr lang="en-US" sz="2000" b="1" dirty="0"/>
              <a:t>understands</a:t>
            </a:r>
            <a:r>
              <a:rPr lang="en-US" sz="2000" dirty="0"/>
              <a:t> it. And that shift, from memorization to cognition, is what makes this project special to me. I’ve built something durable, adaptable, and elegant.</a:t>
            </a:r>
          </a:p>
          <a:p>
            <a:pPr marL="0" indent="0">
              <a:buNone/>
            </a:pPr>
            <a:br>
              <a:rPr lang="en-US" sz="2000" dirty="0"/>
            </a:br>
            <a:r>
              <a:rPr lang="en-US" sz="2000" b="1" dirty="0"/>
              <a:t>The final algorithm: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Solves any valid cube input within </a:t>
            </a:r>
            <a:r>
              <a:rPr lang="en-US" sz="2000" b="1" dirty="0"/>
              <a:t>20–25 moves on average for 3x3</a:t>
            </a:r>
            <a:r>
              <a:rPr lang="en-US" sz="2000" dirty="0"/>
              <a:t>, without external solver support.</a:t>
            </a:r>
          </a:p>
          <a:p>
            <a:r>
              <a:rPr lang="en-US" sz="2000" dirty="0"/>
              <a:t>Successfully handles edge parity on 4x4 and beyond through </a:t>
            </a:r>
            <a:r>
              <a:rPr lang="en-US" sz="2000" b="1" dirty="0"/>
              <a:t>adaptive resolution rules</a:t>
            </a:r>
            <a:r>
              <a:rPr lang="en-US" sz="2000" dirty="0"/>
              <a:t>.</a:t>
            </a:r>
          </a:p>
          <a:p>
            <a:r>
              <a:rPr lang="en-US" sz="2000" dirty="0"/>
              <a:t>Requires </a:t>
            </a:r>
            <a:r>
              <a:rPr lang="en-US" sz="2000" b="1" dirty="0"/>
              <a:t>no lookup tables</a:t>
            </a:r>
            <a:r>
              <a:rPr lang="en-US" sz="2000" dirty="0"/>
              <a:t>, making it both lightweight and hardware-portable.</a:t>
            </a:r>
          </a:p>
          <a:p>
            <a:r>
              <a:rPr lang="en-US" sz="2000" dirty="0"/>
              <a:t>Ready to scale and integrate into embedded systems, robotics, or teaching aids.</a:t>
            </a:r>
          </a:p>
          <a:p>
            <a:pPr marL="0" indent="0">
              <a:buNone/>
            </a:pPr>
            <a:endParaRPr lang="en-IN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D06343-7258-907E-0BDE-D2F3E665A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110" y="599768"/>
            <a:ext cx="7937090" cy="543232"/>
          </a:xfrm>
        </p:spPr>
        <p:txBody>
          <a:bodyPr/>
          <a:lstStyle/>
          <a:p>
            <a:r>
              <a:rPr lang="en-IN" dirty="0"/>
              <a:t>Outcome &amp; Impact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FD6848-4837-EE1B-ABD7-40AA89CD28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An algorithm with reach — precise, portable, and powerful.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8E0CE-D867-A1D6-13A0-11EA8ABCE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1836526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548882-C593-C6EB-E898-C464E93C2C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799" y="1377344"/>
            <a:ext cx="11004756" cy="4413856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This project lives beyond the slides. You can test it, inspect it, and build on top of it. I’ve shared both the source and a working demo, because I believe in open contribution—and because great ideas grow when shared.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b="1" dirty="0"/>
              <a:t>GitHub Repository</a:t>
            </a:r>
            <a:r>
              <a:rPr lang="en-US" sz="2000" dirty="0"/>
              <a:t> (Code &amp; Docs):</a:t>
            </a:r>
          </a:p>
          <a:p>
            <a:pPr marL="0" indent="0">
              <a:buNone/>
            </a:pPr>
            <a:r>
              <a:rPr lang="en-US" sz="2000" dirty="0"/>
              <a:t>     </a:t>
            </a:r>
            <a:r>
              <a:rPr lang="en-US" sz="2000" dirty="0">
                <a:hlinkClick r:id="rId2"/>
              </a:rPr>
              <a:t>https://github.com/LokeshwaranMoorthi/RubikCube-Algorithm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b="1" dirty="0"/>
              <a:t>Live Demo (Drive link)</a:t>
            </a:r>
            <a:r>
              <a:rPr lang="en-US" sz="2000" dirty="0"/>
              <a:t>: </a:t>
            </a:r>
            <a:r>
              <a:rPr lang="en-US" sz="2000" dirty="0">
                <a:hlinkClick r:id="rId3"/>
              </a:rPr>
              <a:t>https://drive.google.com/file/d/1O0WbOUpxZdSRN2g7wBgv_Re_p08R0yNc/view?usp=sharing</a:t>
            </a:r>
            <a:endParaRPr lang="en-US" sz="2000" dirty="0"/>
          </a:p>
          <a:p>
            <a:pPr marL="0" indent="0">
              <a:buNone/>
            </a:pPr>
            <a:br>
              <a:rPr lang="en-US" sz="2000" dirty="0"/>
            </a:br>
            <a:r>
              <a:rPr lang="en-US" sz="2000" dirty="0"/>
              <a:t>The GitHub includes complete setup instructions, algorithm explanations, and test cases. The Drive demo features screen recordings, sample run logs, and performance metrics.</a:t>
            </a:r>
          </a:p>
          <a:p>
            <a:pPr marL="0" indent="0">
              <a:buNone/>
            </a:pPr>
            <a:endParaRPr lang="en-IN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37E3CF-2A1D-D614-4144-DC73EF5F4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8452" y="526773"/>
            <a:ext cx="4403035" cy="616227"/>
          </a:xfrm>
        </p:spPr>
        <p:txBody>
          <a:bodyPr/>
          <a:lstStyle/>
          <a:p>
            <a:r>
              <a:rPr lang="en-IN" dirty="0"/>
              <a:t>Demo &amp; Code Access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ED8CFA-AB12-E1D3-47A4-DA85855B8D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Built to inspire, shared to grow.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AF2BD-8AE5-31F3-F277-B3B08DE732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658420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706344-E048-1A1E-62C0-E3387A3D9E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This journey wasn’t just about solving a cube — it was about building an idea that scales, breathes, and evolves. I didn’t chase after moves. I chased after meaning. And I believe that’s what separates a project… from a breakthrough.</a:t>
            </a:r>
          </a:p>
          <a:p>
            <a:pPr marL="0" indent="0">
              <a:buNone/>
            </a:pPr>
            <a:br>
              <a:rPr lang="en-US" sz="2000" dirty="0"/>
            </a:br>
            <a:r>
              <a:rPr lang="en-US" sz="2000" dirty="0"/>
              <a:t>With its modular, scalable design and logic-driven pathfinding, this algorithm stands as a base for deeper research into state transformation, pattern resolution, and constrained-space optimization. It’s more than a Rubik’s solution — it’s a </a:t>
            </a:r>
            <a:r>
              <a:rPr lang="en-US" sz="2000" b="1" dirty="0"/>
              <a:t>logic engine in motion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3200" b="1" dirty="0"/>
              <a:t>                             THANK YOU !!</a:t>
            </a:r>
          </a:p>
          <a:p>
            <a:pPr marL="0" indent="0">
              <a:buNone/>
            </a:pPr>
            <a:endParaRPr lang="en-IN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CE14A8-BE2D-D4FE-AF98-C32FCB487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218" y="672152"/>
            <a:ext cx="2182763" cy="470848"/>
          </a:xfrm>
        </p:spPr>
        <p:txBody>
          <a:bodyPr/>
          <a:lstStyle/>
          <a:p>
            <a:r>
              <a:rPr lang="en-IN" dirty="0"/>
              <a:t>Final Note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926B8C-A7A1-B02B-C949-7B1E75CB4F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Not just solving cubes. Solving how we solve.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2CD8E-DAFF-2957-DF79-C5A6510FFA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343743837"/>
      </p:ext>
    </p:extLst>
  </p:cSld>
  <p:clrMapOvr>
    <a:masterClrMapping/>
  </p:clrMapOvr>
</p:sld>
</file>

<file path=ppt/theme/theme1.xml><?xml version="1.0" encoding="utf-8"?>
<a:theme xmlns:a="http://schemas.openxmlformats.org/drawingml/2006/main" name="COL: Jurisdiction Slid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876D645B-8286-462A-9501-A512E30D175A}"/>
    </a:ext>
  </a:extLst>
</a:theme>
</file>

<file path=ppt/theme/theme2.xml><?xml version="1.0" encoding="utf-8"?>
<a:theme xmlns:a="http://schemas.openxmlformats.org/drawingml/2006/main" name="COL Masters: Covers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DD0F330A-81C6-4891-9E95-AB736A597DA6}"/>
    </a:ext>
  </a:extLst>
</a:theme>
</file>

<file path=ppt/theme/theme3.xml><?xml version="1.0" encoding="utf-8"?>
<a:theme xmlns:a="http://schemas.openxmlformats.org/drawingml/2006/main" name="COL Masters: Content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2AD6D657-B874-44EB-9275-7D5EE671E454}"/>
    </a:ext>
  </a:extLst>
</a:theme>
</file>

<file path=ppt/theme/theme4.xml><?xml version="1.0" encoding="utf-8"?>
<a:theme xmlns:a="http://schemas.openxmlformats.org/drawingml/2006/main" name="COL Masters: Section Breakers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RTX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F6C02250-43C6-44E8-A563-5546583ADF4D}"/>
    </a:ext>
  </a:extLst>
</a:theme>
</file>

<file path=ppt/theme/theme5.xml><?xml version="1.0" encoding="utf-8"?>
<a:theme xmlns:a="http://schemas.openxmlformats.org/drawingml/2006/main" name="COL: Jurisdiction Slid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E02A4A08-61C9-4923-B6A0-6E20925598B3}"/>
    </a:ext>
  </a:extLst>
</a:theme>
</file>

<file path=ppt/theme/theme6.xml><?xml version="1.0" encoding="utf-8"?>
<a:theme xmlns:a="http://schemas.openxmlformats.org/drawingml/2006/main" name="Office Them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WrappedLabelHistory xmlns:xsi="http://www.w3.org/2001/XMLSchema-instance" xmlns:xsd="http://www.w3.org/2001/XMLSchema" xmlns="http://www.boldonjames.com/2016/02/Classifier/internal/wrappedLabelHistory">
  <Value>PD94bWwgdmVyc2lvbj0iMS4wIiBlbmNvZGluZz0idXMtYXNjaWkiPz48bGFiZWxIaXN0b3J5IHhtbG5zOnhzaT0iaHR0cDovL3d3dy53My5vcmcvMjAwMS9YTUxTY2hlbWEtaW5zdGFuY2UiIHhtbG5zOnhzZD0iaHR0cDovL3d3dy53My5vcmcvMjAwMS9YTUxTY2hlbWEiIHhtbG5zPSJodHRwOi8vd3d3LmJvbGRvbmphbWVzLmNvbS8yMDE2LzAyL0NsYXNzaWZpZXIvaW50ZXJuYWwvbGFiZWxIaXN0b3J5Ij48aXRlbT48c2lzbCBzaXNsVmVyc2lvbj0iMCIgcG9saWN5PSJjZGU1M2FjMS1iZjVmLTRhYWUtOWNmMS0wNzUwOWUyM2E0YjAiIG9yaWdpbj0iZGVmYXVsdFZhbHVlIj48ZWxlbWVudCB1aWQ9ImJiYTk0YzY1LWFjM2QtNGYzNC1iMmUxLThkZTExZWY2ZjAxYyIgdmFsdWU9IiIgeG1sbnM9Imh0dHA6Ly93d3cuYm9sZG9uamFtZXMuY29tLzIwMDgvMDEvc2llL2ludGVybmFsL2xhYmVsIiAvPjwvc2lzbD48VXNlck5hbWU+VVNcbnJwMDI0MTU4MjwvVXNlck5hbWU+PERhdGVUaW1lPjIvMTIvMjAyMCAyOjQ5OjE3IFBNPC9EYXRlVGltZT48TGFiZWxTdHJpbmc+T3JpZ2luIEp1cmlzZGljdGlvbjogVVMg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jU5OGNmYzI4LTVkZmQtNGYwNi04YzAxLWM3NTg4ZmQzOTRmMCIgdmFsdWU9IiIgeG1sbnM9Imh0dHA6Ly93d3cuYm9sZG9uamFtZXMuY29tLzIwMDgvMDEvc2llL2ludGVybmFsL2xhYmVsIiAvPjxlbGVtZW50IHVpZD0iYWFmYzlhOTUtZWU1ZC00ODdjLTljNGUtNjdhNTM4MGYyOTkxIiB2YWx1ZT0iIiB4bWxucz0iaHR0cDovL3d3dy5ib2xkb25qYW1lcy5jb20vMjAwOC8wMS9zaWUvaW50ZXJuYWwvbGFiZWwiIC8+PGVsZW1lbnQgdWlkPSJkNzU5Y2Q3YS1iNTdjLTQyZTQtOWE0OS05YjgyYTIzMzc1NzkiIHZhbHVlPSIiIHhtbG5zPSJodHRwOi8vd3d3LmJvbGRvbmphbWVzLmNvbS8yMDA4LzAxL3NpZS9pbnRlcm5hbC9sYWJlbCIgLz48ZWxlbWVudCB1aWQ9ImMyMDZkNWZhLWFlZTEtNGY2NC04OWQ5LWY4MWU0ZDdiM2FjYyIgdmFsdWU9IiIgeG1sbnM9Imh0dHA6Ly93d3cuYm9sZG9uamFtZXMuY29tLzIwMDgvMDEvc2llL2ludGVybmFsL2xhYmVsIiAvPjwvc2lzbD48VXNlck5hbWU+VVNcbnJwMDI0MTU4MjwvVXNlck5hbWU+PERhdGVUaW1lPjIvMTIvMjAyMCAzOjAzOjA5IFBNPC9EYXRlVGltZT48TGFiZWxTdHJpbmc+T3JpZ2luIEp1cmlzZGljdGlvbjogVVMgIHwgUmF5dGhlb24gQ29tcGV0aXRpb24gU2Vuc2l0aXZlIHwgUGVyIEN1cnJlbnQgUmF5dGhlb24gUG9saWN5IChSUC1PR0MtMDM1KSB8IE5vbi1FeHBvcnQgQ29udHJvbGxlZCBUZWNobmljYWwgSW5mb3JtYXRpb24gKEVYSU0gRGV0ZXJtaW5lZCBPbmx5KS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5OTdhNzE2ZS1jMDNmLTQzYjEtYTViMC1kNmNkMDRlOWJh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2FlMTFhNmItMjFiMS00OWQ4LTk5ZDgtZWQzMDY4NTEzODRhIiB2YWx1ZT0iIiB4bWxucz0iaHR0cDovL3d3dy5ib2xkb25qYW1lcy5jb20vMjAwOC8wMS9zaWUvaW50ZXJuYWwvbGFiZWwiIC8+PGVsZW1lbnQgdWlkPSJjMjA2ZDVmYS1hZWUxLTRmNjQtODlkOS1mODFlNGQ3YjNhY2MiIHZhbHVlPSIiIHhtbG5zPSJodHRwOi8vd3d3LmJvbGRvbmphbWVzLmNvbS8yMDA4LzAxL3NpZS9pbnRlcm5hbC9sYWJlbCIgLz48L3Npc2w+PFVzZXJOYW1lPlVTXG5ycDAyNDE1ODI8L1VzZXJOYW1lPjxEYXRlVGltZT4yLzEyLzIwMjAgMzoyODo1NyBQTTwvRGF0ZVRpbWU+PExhYmVsU3RyaW5nPk9yaWdpbiBKdXJpc2RpY3Rpb246IFVTICB8IFJheXRoZW9uIFByb3ByaWV0YXJ5IHwgUGVyIEN1cnJlbnQgUmF5dGhlb24gUG9saWN5IChSUC1PR0MtMDM1KSB8IFVTLUlUQVIgQ29udHJvbGxlZC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wMTJlYjIyYy03NmNhLTRlNGYtOGFiOS1mYWJiMDU0YWUx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G5ycDAyNDE1ODI8L1VzZXJOYW1lPjxEYXRlVGltZT4yLzE0LzIwMjAgNDo0Mjo0NCBQTTwvRGF0ZVRpbWU+PExhYmVsU3RyaW5nPk9yaWdpbiBKdXJpc2RpY3Rpb246IFVTICB8IFJheXRoZW9uIE1vc3QgUHJpdmF0ZSB8IFBlciBDdXJyZW50IFJheXRoZW9uIFBvbGljeSAoUlAtT0dDLTAzN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5OTdhNzE2ZS1jMDNmLTQzYjEtYTViMC1kNmNkMDRlOWJh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ZmI5OTEzMDgtYTNkZS00MGE4LTk2N2ItMDkyMjMzNDI0MWJhIiB2YWx1ZT0iIiB4bWxucz0iaHR0cDovL3d3dy5ib2xkb25qYW1lcy5jb20vMjAwOC8wMS9zaWUvaW50ZXJuYWwvbGFiZWwiIC8+PGVsZW1lbnQgdWlkPSJjMjA2ZDVmYS1hZWUxLTRmNjQtODlkOS1mODFlNGQ3YjNhY2MiIHZhbHVlPSIiIHhtbG5zPSJodHRwOi8vd3d3LmJvbGRvbmphbWVzLmNvbS8yMDA4LzAxL3NpZS9pbnRlcm5hbC9sYWJlbCIgLz48L3Npc2w+PFVzZXJOYW1lPlVTXG5ycDAyNDE1ODI8L1VzZXJOYW1lPjxEYXRlVGltZT4yLzE0LzIwMjAgNjoyOTozNCBQTTwvRGF0ZVRpbWU+PExhYmVsU3RyaW5nPk9yaWdpbiBKdXJpc2RpY3Rpb246IFVTICB8IFJheXRoZW9uIFByb3ByaWV0YXJ5IHwgUGVyIEN1cnJlbnQgUmF5dGhlb24gUG9saWN5IChSUC1PR0MtMDM1KS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YWNmOWVjYzMtMGY0NS00MjM0LWE5MGQtZTQzNjhmYWNkOTgx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i8xNy8yMDIwIDg6Mjg6MzEgUE08L0RhdGVUaW1lPjxMYWJlbFN0cmluZz5PcmlnaW4gSnVyaXNkaWN0aW9uOiBVUyAgfCBJbnRlcm5hbCBVc2UgT25seSB8IFBlciBDdXJyZW50IFJheXRoZW9uIFBvbGljeSAoUlAtT0dDLTAzNSkgfCBVUy1FeHBvcnQgQ29udHJvbGxlZCBKdXJpc2RpY3Rpb24gVW5kZXRlcm1pbmVkIHwgUGVyIEN1cnJlbnQgUmF5dGhlb24gUG9saWN5IChQSS1PR0MtR1RDLTUwMDQp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jk5N2E3MTZlLWMwM2YtNDNiMS1hNWIwLWQ2Y2QwNGU5YmE0MCIgdmFsdWU9IiIgeG1sbnM9Imh0dHA6Ly93d3cuYm9sZG9uamFtZXMuY29tLzIwMDgvMDEvc2llL2ludGVybmFsL2xhYmVsIiAvPjxlbGVtZW50IHVpZD0iYWFmYzlhOTUtZWU1ZC00ODdjLTljNGUtNjdhNTM4MGYyOTkx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wvc2lzbD48VXNlck5hbWU+VVNcbnJwMDI0MTU4MjwvVXNlck5hbWU+PERhdGVUaW1lPjIvMTgvMjAyMCA0OjU4OjI4IFBNPC9EYXRlVGltZT48TGFiZWxTdHJpbmc+T3JpZ2luIEp1cmlzZGljdGlvbjogVVMgIHwgUmF5dGhlb24gUHJvcHJpZXRhcnk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MDEyZWIyMmMtNzZjYS00ZTRmLThhYjktZmFiYjA1NGFlMTQw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i8xOC8yMDIwIDU6MDA6MTYgUE08L0RhdGVUaW1lPjxMYWJlbFN0cmluZz5PcmlnaW4gSnVyaXNkaWN0aW9uOiBVUyAgfCBSYXl0aGVvbiBNb3N0IFByaXZhdGUgfCBQZXIgQ3VycmVudCBSYXl0aGVvbiBQb2xpY3kgKFJQLU9HQy0wMzUpIHwgVVMtRXhwb3J0IENvbnRyb2xsZWQgSnVyaXNkaWN0aW9uIFVuZGV0ZXJtaW5lZC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JhY2Y5ZWNjMy0wZjQ1LTQyMzQtYTkwZC1lNDM2OGZhY2Q5ODE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G5ycDAyNDE1ODI8L1VzZXJOYW1lPjxEYXRlVGltZT4zLzcvMjAyMCA4OjIzOjM2IFBNPC9EYXRlVGltZT48TGFiZWxTdHJpbmc+T3JpZ2luIEp1cmlzZGljdGlvbjogVVMgIHwgSW50ZXJuYWwgVXNlIE9ubHk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OTk3YTcxNmUtYzAzZi00M2IxLWE1YjAtZDZjZDA0ZTliYTQw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y83LzIwMjAgODoyNDo0OSBQTTwvRGF0ZVRpbWU+PExhYmVsU3RyaW5nPk9yaWdpbiBKdXJpc2RpY3Rpb246IFVTICB8IFJheXRoZW9uIFByb3ByaWV0YXJ5IHwgUGVyIEN1cnJlbnQgUmF5dGhlb24gUG9saWN5IChSUC1PR0MtMDM1KS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ZmI5OTEzMDgtYTNkZS00MGE4LTk2N2ItMDkyMjMzNDI0MWJhIiB2YWx1ZT0iIiB4bWxucz0iaHR0cDovL3d3dy5ib2xkb25qYW1lcy5jb20vMjAwOC8wMS9zaWUvaW50ZXJuYWwvbGFiZWwiIC8+PGVsZW1lbnQgdWlkPSJjMjA2ZDVmYS1hZWUxLTRmNjQtODlkOS1mODFlNGQ3YjNhY2MiIHZhbHVlPSIiIHhtbG5zPSJodHRwOi8vd3d3LmJvbGRvbmphbWVzLmNvbS8yMDA4LzAxL3NpZS9pbnRlcm5hbC9sYWJlbCIgLz48ZWxlbWVudCB1aWQ9ImFjZjllY2MzLTBmNDUtNDIzNC1hOTBkLWU0MzY4ZmFjZDk4MSIgdmFsdWU9IiIgeG1sbnM9Imh0dHA6Ly93d3cuYm9sZG9uamFtZXMuY29tLzIwMDgvMDEvc2llL2ludGVybmFsL2xhYmVsIiAvPjxlbGVtZW50IHVpZD0iYWFmYzlhOTUtZWU1ZC00ODdjLTljNGUtNjdhNTM4MGYyOTkxIiB2YWx1ZT0iIiB4bWxucz0iaHR0cDovL3d3dy5ib2xkb25qYW1lcy5jb20vMjAwOC8wMS9zaWUvaW50ZXJuYWwvbGFiZWwiIC8+PC9zaXNsPjxVc2VyTmFtZT5VU1wxMTAzMDg1PC9Vc2VyTmFtZT48RGF0ZVRpbWU+My8xMi8yMDIwIDY6MjM6MjMgUE08L0RhdGVUaW1lPjxMYWJlbFN0cmluZz5PcmlnaW4gSnVyaXNkaWN0aW9uOiBVUyAgfCBJbnRlcm5hbCBVc2UgT25seSB8IFBlciBDdXJyZW50IFJheXRoZW9uIFBvbGljeSAoUlAtT0dDLTAzNSkgfCBVUy1FeHBvcnQgQ29udHJvbGxlZCBKdXJpc2RpY3Rpb24gVW5kZXRlcm1pbmVkIHwgUGVyIEN1cnJlbnQgUmF5dGhlb24gUG9saWN5IChQSS1PR0MtR1RDLTUwMDQpPC9MYWJlbFN0cmluZz48L2l0ZW0+PGl0ZW0+PHNpc2wgc2lzbFZlcnNpb249IjAiIHBvbGljeT0iY2RlNTNhYzEtYmY1Zi00YWFlLTljZjEtMDc1MDllMjNhNGIwIiBvcmlnaW49InVzZXJTZWxlY3RlZCIgLz48VXNlck5hbWU+VVNcMTEwMzA4NTwvVXNlck5hbWU+PERhdGVUaW1lPjMvMTMvMjAyMCAxMDowMjo0NCBQTTwvRGF0ZVRpbWU+PExhYmVsU3RyaW5nPlRoaXMgYXJ0aWZhY3QgaGFzIG5vIGNsYXNzaWZpY2F0aW9uLjwvTGFiZWxTdHJpbmc+PC9pdGVtPjxpdGVtPjxzaXNsIHNpc2xWZXJzaW9uPSIwIiBwb2xpY3k9ImNkZTUzYWMxLWJmNWYtNGFhZS05Y2YxLTA3NTA5ZTIzYTRiMCIgb3JpZ2luPSJ1c2VyU2VsZWN0ZWQiPjxlbGVtZW50IHVpZD0iMTVmZWZhMWMtYWY2Ny00ZWJmLWE3MWQtZjAxNjIxMTY4OTYy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JiYTk0YzY1LWFjM2QtNGYzNC1iMmUxLThkZTExZWY2ZjAxYy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DExMDMwODU8L1VzZXJOYW1lPjxEYXRlVGltZT4zLzEzLzIwMjAgMTA6MDU6NDQgUE08L0RhdGVUaW1lPjxMYWJlbFN0cmluZz5PcmlnaW4gSnVyaXNkaWN0aW9uOiBVUyAgfCBUaGlyZCBQYXJ0eSBQcm9wcmlldGFyeSAtIE5lZWQgdG8gS25vdyB8IFBlciBDdXJyZW50IFJheXRoZW9uIFBvbGljeSAoUlAtT0dDLTAzN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xlbGVtZW50IHVpZD0iYWNmOWVjYzMtMGY0NS00MjM0LWE5MGQtZTQzNjhmYWNkOTgxIiB2YWx1ZT0iIiB4bWxucz0iaHR0cDovL3d3dy5ib2xkb25qYW1lcy5jb20vMjAwOC8wMS9zaWUvaW50ZXJuYWwvbGFiZWwiIC8+PGVsZW1lbnQgdWlkPSJhYWZjOWE5NS1lZTVkLTQ4N2MtOWM0ZS02N2E1MzgwZjI5OTEiIHZhbHVlPSIiIHhtbG5zPSJodHRwOi8vd3d3LmJvbGRvbmphbWVzLmNvbS8yMDA4LzAxL3NpZS9pbnRlcm5hbC9sYWJlbCIgLz48L3Npc2w+PFVzZXJOYW1lPlVTXG5ycDAyNDE1ODI8L1VzZXJOYW1lPjxEYXRlVGltZT4zLzIzLzIwMjAgNzo1ODoxOSBQTTwvRGF0ZVRpbWU+PExhYmVsU3RyaW5nPk9yaWdpbiBKdXJpc2RpY3Rpb246IFVTICB8IEludGVybmFsIFVzZSBPbmx5IHwgUGVyIEN1cnJlbnQgUmF5dGhlb24gUG9saWN5IChSUC1PR0MtMDM1KSB8IE90aGVyIEluZm9ybWF0aW9uIChOb3QgUmVxdWlyaW5nIGFuIEV4cG9ydCBDb250cm9sIE1hcmtpbmcpIHwgTm8gbWFya2luZyBhcHBsaWVkIGJ5IHRoZSB0b29s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GVsZW1lbnQgdWlkPSIxNWZlZmExYy1hZjY3LTRlYmYtYTcxZC1mMDE2MjExNjg5NjIiIHZhbHVlPSIiIHhtbG5zPSJodHRwOi8vd3d3LmJvbGRvbmphbWVzLmNvbS8yMDA4LzAxL3NpZS9pbnRlcm5hbC9sYWJlbCIgLz48ZWxlbWVudCB1aWQ9ImFhZmM5YTk1LWVlNWQtNDg3Yy05YzRlLTY3YTUzODBmMjk5MSIgdmFsdWU9IiIgeG1sbnM9Imh0dHA6Ly93d3cuYm9sZG9uamFtZXMuY29tLzIwMDgvMDEvc2llL2ludGVybmFsL2xhYmVsIiAvPjwvc2lzbD48VXNlck5hbWU+VVNcbnJwMDI0MTU4MjwvVXNlck5hbWU+PERhdGVUaW1lPjMvMjMvMjAyMCA4OjQ4OjA4IFBNPC9EYXRlVGltZT48TGFiZWxTdHJpbmc+T3JpZ2luIEp1cmlzZGljdGlvbjogVVMgIHwgVGhpcmQgUGFydHkgUHJvcHJpZXRhcnkgLSBOZWVkIHRvIEtub3c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iAvPjxVc2VyTmFtZT5VU1wxMTAzMDg1PC9Vc2VyTmFtZT48RGF0ZVRpbWU+My8yMy8yMDIwIDEwOjE1OjQwIFBNPC9EYXRlVGltZT48TGFiZWxTdHJpbmc+VGhpcyBhcnRpZmFjdCBoYXMgbm8gY2xhc3NpZmljYXRpb24uPC9MYWJlbFN0cmluZz48L2l0ZW0+PGl0ZW0+PHNpc2wgc2lzbFZlcnNpb249IjAiIHBvbGljeT0iY2RlNTNhYzEtYmY1Zi00YWFlLTljZjEtMDc1MDllMjNhNGIwIiBvcmlnaW49ImRlZmF1bHRWYWx1ZSI+PGVsZW1lbnQgdWlkPSJiYmE5NGM2NS1hYzNkLTRmMzQtYjJlMS04ZGUxMWVmNmYwMWMiIHZhbHVlPSIiIHhtbG5zPSJodHRwOi8vd3d3LmJvbGRvbmphbWVzLmNvbS8yMDA4LzAxL3NpZS9pbnRlcm5hbC9sYWJlbCIgLz48L3Npc2w+PFVzZXJOYW1lPlVTXG5ycDAyNDE1ODI8L1VzZXJOYW1lPjxEYXRlVGltZT40LzIwLzIwMjAgNDoyOToyMyBQTTwvRGF0ZVRpbWU+PExhYmVsU3RyaW5nPk9yaWdpbiBKdXJpc2RpY3Rpb246IFVTIDwvTGFiZWxTdHJpbmc+PC9pdGVtPjxpdGVtPjxzaXNsIHNpc2xWZXJzaW9uPSIwIiBwb2xpY3k9ImNkZTUzYWMxLWJmNWYtNGFhZS05Y2YxLTA3NTA5ZTIzYTRiMCIgb3JpZ2luPSJ1c2VyU2VsZWN0ZWQiIC8+PFVzZXJOYW1lPlVTXDExMDMwODU8L1VzZXJOYW1lPjxEYXRlVGltZT40LzIwLzIwMjAgNjozMjo1MCBQTTwvRGF0ZVRpbWU+PExhYmVsU3RyaW5nPlRoaXMgYXJ0aWZhY3QgaGFzIG5vIGNsYXNzaWZpY2F0aW9uLjwvTGFiZWxTdHJpbmc+PC9pdGVtPjxpdGVtPjxzaXNsIHNpc2xWZXJzaW9uPSIwIiBwb2xpY3k9ImNkZTUzYWMxLWJmNWYtNGFhZS05Y2YxLTA3NTA5ZTIzYTRiMCIgb3JpZ2luPSJkZWZhdWx0VmFsdWUiPjxlbGVtZW50IHVpZD0iYmJhOTRjNjUtYWMzZC00ZjM0LWIyZTEtOGRlMTFlZjZmMDFjIiB2YWx1ZT0iIiB4bWxucz0iaHR0cDovL3d3dy5ib2xkb25qYW1lcy5jb20vMjAwOC8wMS9zaWUvaW50ZXJuYWwvbGFiZWwiIC8+PC9zaXNsPjxVc2VyTmFtZT5VU1x2YWExMDUwPC9Vc2VyTmFtZT48RGF0ZVRpbWU+MTIvMTYvMjAyMCA1OjIyOjIzIFBNPC9EYXRlVGltZT48TGFiZWxTdHJpbmc+T3JpZ2luIEp1cmlzZGljdGlvbjogVVMg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RlY2VjYmQ2LWRhM2ItNDZmZS04ZjAwLWY5ZDlkZWVhMmVlMSIgdmFsdWU9IiIgeG1sbnM9Imh0dHA6Ly93d3cuYm9sZG9uamFtZXMuY29tLzIwMDgvMDEvc2llL2ludGVybmFsL2xhYmVsIiAvPjxlbGVtZW50IHVpZD0iYmJiZjdiZjQtNGY0Zi00MTg5LTljNWUtNjUwMTVkZThhNmFkIiB2YWx1ZT0iIiB4bWxucz0iaHR0cDovL3d3dy5ib2xkb25qYW1lcy5jb20vMjAwOC8wMS9zaWUvaW50ZXJuYWwvbGFiZWwiIC8+PGVsZW1lbnQgdWlkPSJmYjk5MTMwOC1hM2RlLTQwYTgtOTY3Yi0wOTIyMzM0MjQxYmEiIHZhbHVlPSIiIHhtbG5zPSJodHRwOi8vd3d3LmJvbGRvbmphbWVzLmNvbS8yMDA4LzAxL3NpZS9pbnRlcm5hbC9sYWJlbCIgLz48ZWxlbWVudCB1aWQ9ImMyMDZkNWZhLWFlZTEtNGY2NC04OWQ5LWY4MWU0ZDdiM2FjYyIgdmFsdWU9IiIgeG1sbnM9Imh0dHA6Ly93d3cuYm9sZG9uamFtZXMuY29tLzIwMDgvMDEvc2llL2ludGVybmFsL2xhYmVsIiAvPjwvc2lzbD48VXNlck5hbWU+VVNcdmFhMTA1MDwvVXNlck5hbWU+PERhdGVUaW1lPjEyLzE3LzIwMjAgMTo1NDo0NiBQTTwvRGF0ZVRpbWU+PExhYmVsU3RyaW5nPk9yaWdpbiBKdXJpc2RpY3Rpb246IFVTICB8IFVucmVzdHJpY3RlZCBDb250ZW50IHwgTm8gbWFya2luZyBhcHBsaWVkIGJ5IHRoaXMgdG9vbC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iAvPjxVc2VyTmFtZT5VU1wxMTYxMTEzPC9Vc2VyTmFtZT48RGF0ZVRpbWU+Ni8xLzIwMjMgMjo0OTo1NCBQTTwvRGF0ZVRpbWU+PExhYmVsU3RyaW5nPlRoaXMgYXJ0aWZhY3QgaGFzIG5vIGNsYXNzaWZpY2F0aW9uLjwvTGFiZWxTdHJpbmc+PC9pdGVtPjxpdGVtPjxzaXNsIHNpc2xWZXJzaW9uPSIwIiBwb2xpY3k9ImNkZTUzYWMxLWJmNWYtNGFhZS05Y2YxLTA3NTA5ZTIzYTRiMCIgb3JpZ2luPSJ1c2VyU2VsZWN0ZWQiPjxlbGVtZW50IHVpZD0iZGVjZWNiZDYtZGEzYi00NmZlLThmMDAtZjlkOWRlZWEyZWUxIiB2YWx1ZT0iIiB4bWxucz0iaHR0cDovL3d3dy5ib2xkb25qYW1lcy5jb20vMjAwOC8wMS9zaWUvaW50ZXJuYWwvbGFiZWwiIC8+PGVsZW1lbnQgdWlkPSJhNGE5ZjM4Mi04Y2VjLTQwYmItYTljMy1jMTg3NmRlZDlkZWUiIHZhbHVlPSIiIHhtbG5zPSJodHRwOi8vd3d3LmJvbGRvbmphbWVzLmNvbS8yMDA4LzAxL3NpZS9pbnRlcm5hbC9sYWJlbCIgLz48ZWxlbWVudCB1aWQ9ImJiYTk0YzY1LWFjM2QtNGYzNC1iMmUxLThkZTExZWY2ZjAxYyIgdmFsdWU9IiIgeG1sbnM9Imh0dHA6Ly93d3cuYm9sZG9uamFtZXMuY29tLzIwMDgvMDEvc2llL2ludGVybmFsL2xhYmVsIiAvPjxlbGVtZW50IHVpZD0iZDc1OWNkN2EtYjU3Yy00MmU0LTlhNDktOWI4MmEyMzM3NTc5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DExNjExMTM8L1VzZXJOYW1lPjxEYXRlVGltZT42LzYvMjAyMyA3OjEwOjE1IFBNPC9EYXRlVGltZT48TGFiZWxTdHJpbmc+T3JpZ2luIEp1cmlzZGljdGlvbjogVVMgfCBVbnJlc3RyaWN0ZWQgQ29udGVudCB8IFJheXRoZW9uIFRlY2hub2xvZ2llcyAoQ29ycG9yYXRlIE9ubHkpIHwgTm9uLUV4cG9ydCBDb250cm9sbGVkIFRlY2huaWNhbCBJbmZvcm1hdGlvbiAoRVhJTSBEZXRlcm1pbmVkIE9ubHkpIHwgTm8gbWFya2luZyBhcHBsaWVkIGJ5IHRoZSB0b29s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GVsZW1lbnQgdWlkPSJhY2Y5ZWNjMy0wZjQ1LTQyMzQtYTkwZC1lNDM2OGZhY2Q5ODEiIHZhbHVlPSIiIHhtbG5zPSJodHRwOi8vd3d3LmJvbGRvbmphbWVzLmNvbS8yMDA4LzAxL3NpZS9pbnRlcm5hbC9sYWJlbCIgLz48ZWxlbWVudCB1aWQ9ImE0YTlmMzgyLThjZWMtNDBiYi1hOWMzLWMxODc2ZGVkOWRlZSIgdmFsdWU9IiIgeG1sbnM9Imh0dHA6Ly93d3cuYm9sZG9uamFtZXMuY29tLzIwMDgvMDEvc2llL2ludGVybmFsL2xhYmVsIiAvPjwvc2lzbD48VXNlck5hbWU+VVNcMTE2MTExMzwvVXNlck5hbWU+PERhdGVUaW1lPjYvNi8yMDIzIDc6MTA6MzIgUE08L0RhdGVUaW1lPjxMYWJlbFN0cmluZz5PcmlnaW4gSnVyaXNkaWN0aW9uOiBVUyB8IENvbXBhbnkgVXNlL0ludGVybmFsIFVzZSBPbmx5IHwgUmF5dGhlb24gVGVjaG5vbG9naWVzIChDb3Jwb3JhdGUgT25se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IC8+PFVzZXJOYW1lPlVTXDExNjExMTM8L1VzZXJOYW1lPjxEYXRlVGltZT42LzYvMjAyMyA4OjE3OjQwIFBNPC9EYXRlVGltZT48TGFiZWxTdHJpbmc+VGhpcyBhcnRpZmFjdCBoYXMgbm8gY2xhc3NpZmljYXRpb24uPC9MYWJlbFN0cmluZz48L2l0ZW0+PGl0ZW0+PHNpc2wgc2lzbFZlcnNpb249IjAiIHBvbGljeT0iY2RlNTNhYzEtYmY1Zi00YWFlLTljZjEtMDc1MDllMjNhNGIwIiBvcmlnaW49ImRlZmF1bHRWYWx1ZSI+PGVsZW1lbnQgdWlkPSJiYmE5NGM2NS1hYzNkLTRmMzQtYjJlMS04ZGUxMWVmNmYwMWMiIHZhbHVlPSIiIHhtbG5zPSJodHRwOi8vd3d3LmJvbGRvbmphbWVzLmNvbS8yMDA4LzAxL3NpZS9pbnRlcm5hbC9sYWJlbCIgLz48L3Npc2w+PFVzZXJOYW1lPlVTXDExNjExMTM8L1VzZXJOYW1lPjxEYXRlVGltZT42LzIwLzIwMjMgNDoxNTozOCBQTTwvRGF0ZVRpbWU+PExhYmVsU3RyaW5nPk9yaWdpbiBKdXJpc2RpY3Rpb246IFVT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FjZjllY2MzLTBmNDUtNDIzNC1hOTBkLWU0MzY4ZmFjZDk4MSIgdmFsdWU9IiIgeG1sbnM9Imh0dHA6Ly93d3cuYm9sZG9uamFtZXMuY29tLzIwMDgvMDEvc2llL2ludGVybmFsL2xhYmVsIiAvPjxlbGVtZW50IHVpZD0iNjlkMDBhY2QtODljNC00NGUwLTg0YWUtZTU4ZGExN2Y0ODVj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xlbGVtZW50IHVpZD0iYTI3ZjY3MWYtMDQ1YS00OWQyLWIyMzgtNGYzY2EyZTBiMGJiIiB2YWx1ZT0iIiB4bWxucz0iaHR0cDovL3d3dy5ib2xkb25qYW1lcy5jb20vMjAwOC8wMS9zaWUvaW50ZXJuYWwvbGFiZWwiIC8+PC9zaXNsPjxVc2VyTmFtZT5BRFhVXEUyMTE2MTExMzwvVXNlck5hbWU+PERhdGVUaW1lPjgvMTQvMjAyMyAxOjQ5OjI0IFBNPC9EYXRlVGltZT48TGFiZWxTdHJpbmc+RXhwb3J0IENvbnRyb2wgQ291bnRyeTogVVMgIHwgQ29tcGFueSBVc2UgfCBSYXl0aGVvbiBUZWNobm9sb2dpZXMgfCBPdGhlciBJbmZvcm1hdGlvbiAoTm90IFJlcXVpcmluZyBhbiBFeHBvcnQgQ29udHJvbCBNYXJraW5nKSB8IE5vIHZpc3VhbCBtYXJraW5nIGFwcGxpZWQgYnkgdGhlIHRvb2wgfCBObyBUZWNoIERhdGE8L0xhYmVsU3RyaW5nPjwvaXRlbT48aXRlbT48c2lzbCBzaXNsVmVyc2lvbj0iMCIgcG9saWN5PSJjZGU1M2FjMS1iZjVmLTRhYWUtOWNmMS0wNzUwOWUyM2E0YjAiIG9yaWdpbj0idXNlclNlbGVjdGVkIj48ZWxlbWVudCB1aWQ9ImFjZjllY2MzLTBmNDUtNDIzNC1hOTBkLWU0MzY4ZmFjZDk4MSIgdmFsdWU9IiIgeG1sbnM9Imh0dHA6Ly93d3cuYm9sZG9uamFtZXMuY29tLzIwMDgvMDEvc2llL2ludGVybmFsL2xhYmVsIiAvPjxlbGVtZW50IHVpZD0iNjlkMDBhY2QtODljNC00NGUwLTg0YWUtZTU4ZGExN2Y0ODVjIiB2YWx1ZT0iIiB4bWxucz0iaHR0cDovL3d3dy5ib2xkb25qYW1lcy5jb20vMjAwOC8wMS9zaWUvaW50ZXJuYWwvbGFiZWwiIC8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C9zaXNsPjxVc2VyTmFtZT5BRFhVXEUyMTE2MTExMzwvVXNlck5hbWU+PERhdGVUaW1lPjgvMTcvMjAyMyAyOjI0OjQzIFBNPC9EYXRlVGltZT48TGFiZWxTdHJpbmc+RXhwb3J0IENvbnRyb2wgQ291bnRyeTogVVMgIHwgQ29tcGFueSBVc2UvSW50ZXJuYWwgVXNlIE9ubHkgfCBSVFggQ29ycG9yYXRpb24gKENvcnBvcmF0ZSkgfCBPdGhlciBJbmZvcm1hdGlvbiAoTm90IFJlcXVpcmluZyBhbiBFeHBvcnQgQ29udHJvbCBNYXJraW5nKSB8IE5vIHZpc3VhbCBtYXJraW5nIGFwcGxpZWQgYnkgdGhlIHRvb2w8L0xhYmVsU3RyaW5nPjwvaXRlbT48aXRlbT48c2lzbCBzaXNsVmVyc2lvbj0iMCIgcG9saWN5PSJjZGU1M2FjMS1iZjVmLTRhYWUtOWNmMS0wNzUwOWUyM2E0YjAiIG9yaWdpbj0idXNlclNlbGVjdGVkIj48ZWxlbWVudCB1aWQ9ImRlY2VjYmQ2LWRhM2ItNDZmZS04ZjAwLWY5ZDlkZWVhMmVlMSIgdmFsdWU9IiIgeG1sbnM9Imh0dHA6Ly93d3cuYm9sZG9uamFtZXMuY29tLzIwMDgvMDEvc2llL2ludGVybmFsL2xhYmVsIiAvPjxlbGVtZW50IHVpZD0iYmJhOTRjNjUtYWMzZC00ZjM0LWIyZTEtOGRlMTFlZjZmMDFjIiB2YWx1ZT0iIiB4bWxucz0iaHR0cDovL3d3dy5ib2xkb25qYW1lcy5jb20vMjAwOC8wMS9zaWUvaW50ZXJuYWwvbGFiZWwiIC8+PGVsZW1lbnQgdWlkPSJhMDZkYTRkYS1hMjYzLTQxMzYtYjRmZC1mMjhhMTdkMzAxODg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C9zaXNsPjxVc2VyTmFtZT5BRFhVXEUyMTE2MTExMzwvVXNlck5hbWU+PERhdGVUaW1lPjEyLzI4LzIwMjQgMjo0MzowOSBQTTwvRGF0ZVRpbWU+PExhYmVsU3RyaW5nPkV4cG9ydCBDb250cm9sIENvdW50cnk6IFVTICB8IFVucmVzdHJpY3RlZCBDb250ZW50IHwgVXNlIFByZWV4aXN0aW5nIE1hcmtpbmcgKG5vdCBhcHBsaWVkIGJ5IHRoaXMgdG9vbCkgfCBPdGhlciBJbmZvcm1hdGlvbiAoTm90IFJlcXVpcmluZyBhbiBFeHBvcnQgQ29udHJvbCBNYXJraW5nKSB8IE5vIHZpc3VhbCBtYXJraW5nIGFwcGxpZWQgYnkgdGhlIHRvb2w8L0xhYmVsU3RyaW5nPjwvaXRlbT48L2xhYmVsSGlzdG9yeT4=</Value>
</WrappedLabelHistory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49450BF7B11147AA8C116BA14E6848" ma:contentTypeVersion="3" ma:contentTypeDescription="Create a new document." ma:contentTypeScope="" ma:versionID="2f526d967ba0e1a83719eb98f719f691">
  <xsd:schema xmlns:xsd="http://www.w3.org/2001/XMLSchema" xmlns:xs="http://www.w3.org/2001/XMLSchema" xmlns:p="http://schemas.microsoft.com/office/2006/metadata/properties" xmlns:ns2="1f014d26-b0c9-4719-9c4e-6e631f7a801d" targetNamespace="http://schemas.microsoft.com/office/2006/metadata/properties" ma:root="true" ma:fieldsID="ea5744fd6d356973943a54517c57327b" ns2:_="">
    <xsd:import namespace="1f014d26-b0c9-4719-9c4e-6e631f7a80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VIOL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014d26-b0c9-4719-9c4e-6e631f7a80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VIOLATION" ma:index="10" nillable="true" ma:displayName="VIOLATION" ma:internalName="VIOLAT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IOLATION xmlns="1f014d26-b0c9-4719-9c4e-6e631f7a801d">FALSE</VIOLATION>
  </documentManagement>
</p:properties>
</file>

<file path=customXml/item4.xml><?xml version="1.0" encoding="utf-8"?>
<sisl xmlns:xsi="http://www.w3.org/2001/XMLSchema-instance" xmlns:xsd="http://www.w3.org/2001/XMLSchema" xmlns="http://www.boldonjames.com/2008/01/sie/internal/label" sislVersion="0" policy="cde53ac1-bf5f-4aae-9cf1-07509e23a4b0" origin="userSelected">
  <element uid="dececbd6-da3b-46fe-8f00-f9d9deea2ee1" value=""/>
  <element uid="bba94c65-ac3d-4f34-b2e1-8de11ef6f01c" value=""/>
  <element uid="a06da4da-a263-4136-b4fd-f28a17d30188" value=""/>
  <element uid="bc2b7c01-6db1-4e7d-88d1-fc61674f86fd" value=""/>
  <element uid="92e993a3-af32-4afb-aa19-3a49cdb82c7a" value=""/>
</sisl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ADD14C4-DDAD-426C-A577-B7F88C24A91D}">
  <ds:schemaRefs>
    <ds:schemaRef ds:uri="http://www.boldonjames.com/2016/02/Classifier/internal/wrappedLabelHistory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768F78F-F636-41F0-9B4F-B3053C21A3B1}">
  <ds:schemaRefs>
    <ds:schemaRef ds:uri="1f014d26-b0c9-4719-9c4e-6e631f7a801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AE5F23F-329C-4DBF-9D60-45A5F548688A}">
  <ds:schemaRefs>
    <ds:schemaRef ds:uri="1f014d26-b0c9-4719-9c4e-6e631f7a801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4E9627E5-DB7D-46FA-B88C-40AF094D1F62}">
  <ds:schemaRefs>
    <ds:schemaRef ds:uri="http://www.w3.org/2001/XMLSchema"/>
    <ds:schemaRef ds:uri="http://www.boldonjames.com/2008/01/sie/internal/label"/>
  </ds:schemaRefs>
</ds:datastoreItem>
</file>

<file path=customXml/itemProps5.xml><?xml version="1.0" encoding="utf-8"?>
<ds:datastoreItem xmlns:ds="http://schemas.openxmlformats.org/officeDocument/2006/customXml" ds:itemID="{4F85E5AD-1BCC-408B-B532-7B415316D2C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4447dd6a-a4a1-440b-a6a3-9124ef1ee017}" enabled="1" method="Privileged" siteId="{7a18110d-ef9b-4274-acef-e62ab0fe28ed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158</TotalTime>
  <Words>1441</Words>
  <Application>Microsoft Office PowerPoint</Application>
  <PresentationFormat>Widescreen</PresentationFormat>
  <Paragraphs>73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COL: Jurisdiction Slide</vt:lpstr>
      <vt:lpstr>COL Masters: Covers</vt:lpstr>
      <vt:lpstr>COL Masters: Content</vt:lpstr>
      <vt:lpstr>COL Masters: Section Breakers</vt:lpstr>
      <vt:lpstr>COL: Jurisdiction Slide</vt:lpstr>
      <vt:lpstr>PowerPoint Presentation</vt:lpstr>
      <vt:lpstr>My Approach -- IDA with Pattern Database Heuristic*</vt:lpstr>
      <vt:lpstr>The Architecture</vt:lpstr>
      <vt:lpstr>Technical Implementation</vt:lpstr>
      <vt:lpstr>Scalability &amp; Beyond</vt:lpstr>
      <vt:lpstr>Time and Space Complexity</vt:lpstr>
      <vt:lpstr>Outcome &amp; Impact</vt:lpstr>
      <vt:lpstr>Demo &amp; Code Access</vt:lpstr>
      <vt:lpstr>Final Note</vt:lpstr>
    </vt:vector>
  </TitlesOfParts>
  <Company>Collins Aerospace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Murthy, Ramakrishnan (IND)</dc:creator>
  <cp:keywords>https:/corpid.rtx.com</cp:keywords>
  <dc:description>Mar. 2025</dc:description>
  <cp:lastModifiedBy>Lokeshwaran Moorthi</cp:lastModifiedBy>
  <cp:revision>2</cp:revision>
  <dcterms:created xsi:type="dcterms:W3CDTF">2025-07-11T03:39:18Z</dcterms:created>
  <dcterms:modified xsi:type="dcterms:W3CDTF">2025-08-01T11:06:09Z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d11ccf89-9507-4f51-9f46-aad6600adf14</vt:lpwstr>
  </property>
  <property fmtid="{D5CDD505-2E9C-101B-9397-08002B2CF9AE}" pid="3" name="bjSaver">
    <vt:lpwstr>A2AB0OuaTTiL2YVHw3qxYann2Jd9uCN6</vt:lpwstr>
  </property>
  <property fmtid="{D5CDD505-2E9C-101B-9397-08002B2CF9AE}" pid="4" name="bjClsUserRVM">
    <vt:lpwstr>[]</vt:lpwstr>
  </property>
  <property fmtid="{D5CDD505-2E9C-101B-9397-08002B2CF9AE}" pid="5" name="MSIP_Label_4447dd6a-a4a1-440b-a6a3-9124ef1ee017_Enabled">
    <vt:lpwstr>true</vt:lpwstr>
  </property>
  <property fmtid="{D5CDD505-2E9C-101B-9397-08002B2CF9AE}" pid="6" name="MSIP_Label_4447dd6a-a4a1-440b-a6a3-9124ef1ee017_SetDate">
    <vt:lpwstr>2022-12-09T16:32:43Z</vt:lpwstr>
  </property>
  <property fmtid="{D5CDD505-2E9C-101B-9397-08002B2CF9AE}" pid="7" name="MSIP_Label_4447dd6a-a4a1-440b-a6a3-9124ef1ee017_Method">
    <vt:lpwstr>Privileged</vt:lpwstr>
  </property>
  <property fmtid="{D5CDD505-2E9C-101B-9397-08002B2CF9AE}" pid="8" name="MSIP_Label_4447dd6a-a4a1-440b-a6a3-9124ef1ee017_Name">
    <vt:lpwstr>NO TECH DATA</vt:lpwstr>
  </property>
  <property fmtid="{D5CDD505-2E9C-101B-9397-08002B2CF9AE}" pid="9" name="MSIP_Label_4447dd6a-a4a1-440b-a6a3-9124ef1ee017_SiteId">
    <vt:lpwstr>7a18110d-ef9b-4274-acef-e62ab0fe28ed</vt:lpwstr>
  </property>
  <property fmtid="{D5CDD505-2E9C-101B-9397-08002B2CF9AE}" pid="10" name="MSIP_Label_4447dd6a-a4a1-440b-a6a3-9124ef1ee017_ActionId">
    <vt:lpwstr>9a5bf9cd-cf11-4485-9abb-891aabd778e5</vt:lpwstr>
  </property>
  <property fmtid="{D5CDD505-2E9C-101B-9397-08002B2CF9AE}" pid="11" name="MSIP_Label_4447dd6a-a4a1-440b-a6a3-9124ef1ee017_ContentBits">
    <vt:lpwstr>0</vt:lpwstr>
  </property>
  <property fmtid="{D5CDD505-2E9C-101B-9397-08002B2CF9AE}" pid="12" name="ContentTypeId">
    <vt:lpwstr>0x010100FA49450BF7B11147AA8C116BA14E6848</vt:lpwstr>
  </property>
  <property fmtid="{D5CDD505-2E9C-101B-9397-08002B2CF9AE}" pid="13" name="bjLabelHistoryID">
    <vt:lpwstr>{EADD14C4-DDAD-426C-A577-B7F88C24A91D}</vt:lpwstr>
  </property>
  <property fmtid="{D5CDD505-2E9C-101B-9397-08002B2CF9AE}" pid="14" name="bjDocumentSecurityLabel">
    <vt:lpwstr>Export Control Country: US  | Unrestricted Content | Use Preexisting Marking (not applied by this tool) | Other Information (Not Requiring an Export Control Marking) | No visual marking applied by the tool</vt:lpwstr>
  </property>
  <property fmtid="{D5CDD505-2E9C-101B-9397-08002B2CF9AE}" pid="15" name="bjDocumentLabelXML">
    <vt:lpwstr>&lt;?xml version="1.0" encoding="us-ascii"?&gt;&lt;sisl xmlns:xsd="http://www.w3.org/2001/XMLSchema" xmlns:xsi="http://www.w3.org/2001/XMLSchema-instance" sislVersion="0" policy="cde53ac1-bf5f-4aae-9cf1-07509e23a4b0" origin="userSelected" xmlns="http://www.boldonj</vt:lpwstr>
  </property>
  <property fmtid="{D5CDD505-2E9C-101B-9397-08002B2CF9AE}" pid="16" name="bjDocumentLabelXML-0">
    <vt:lpwstr>ames.com/2008/01/sie/internal/label" /&gt;</vt:lpwstr>
  </property>
  <property fmtid="{D5CDD505-2E9C-101B-9397-08002B2CF9AE}" pid="17" name="bjLabelRefreshRequired">
    <vt:lpwstr>FileClassifier</vt:lpwstr>
  </property>
</Properties>
</file>